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61" r:id="rId2"/>
    <p:sldId id="257" r:id="rId3"/>
    <p:sldId id="262" r:id="rId4"/>
    <p:sldId id="271" r:id="rId5"/>
    <p:sldId id="272" r:id="rId6"/>
    <p:sldId id="266" r:id="rId7"/>
    <p:sldId id="274" r:id="rId8"/>
    <p:sldId id="275" r:id="rId9"/>
    <p:sldId id="276" r:id="rId10"/>
    <p:sldId id="277" r:id="rId11"/>
    <p:sldId id="268" r:id="rId12"/>
    <p:sldId id="279" r:id="rId13"/>
    <p:sldId id="280" r:id="rId14"/>
    <p:sldId id="281" r:id="rId15"/>
    <p:sldId id="283" r:id="rId16"/>
    <p:sldId id="269" r:id="rId17"/>
    <p:sldId id="270" r:id="rId18"/>
    <p:sldId id="282" r:id="rId19"/>
    <p:sldId id="284" r:id="rId20"/>
    <p:sldId id="285" r:id="rId21"/>
    <p:sldId id="286" r:id="rId22"/>
    <p:sldId id="287" r:id="rId23"/>
    <p:sldId id="289" r:id="rId24"/>
    <p:sldId id="290" r:id="rId25"/>
    <p:sldId id="288" r:id="rId26"/>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Mengascini" initials="AM" lastIdx="1" clrIdx="0">
    <p:extLst>
      <p:ext uri="{19B8F6BF-5375-455C-9EA6-DF929625EA0E}">
        <p15:presenceInfo xmlns:p15="http://schemas.microsoft.com/office/powerpoint/2012/main" userId="Andrea Mengascin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C3D425-8F9C-4821-9534-C6261CB5390C}" v="834" dt="2018-07-09T15:23:04.138"/>
    <p1510:client id="{CA3DFC51-0A45-4037-9AAC-3B1C43F9C0F1}" v="858" dt="2018-07-10T07:45:12.075"/>
    <p1510:client id="{88DD6B4B-BDE7-495C-BA3F-C6EBF94C3F6C}" v="283" dt="2018-07-10T00:20:58.636"/>
    <p1510:client id="{5182CD3B-5232-4006-A825-558A00698A22}" v="1866" dt="2018-07-10T00:07:20.836"/>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4" autoAdjust="0"/>
    <p:restoredTop sz="62615" autoAdjust="0"/>
  </p:normalViewPr>
  <p:slideViewPr>
    <p:cSldViewPr snapToGrid="0">
      <p:cViewPr varScale="1">
        <p:scale>
          <a:sx n="45" d="100"/>
          <a:sy n="45" d="100"/>
        </p:scale>
        <p:origin x="1698" y="5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Spina" userId="S::antonio.spina@studio.unibo.it::b1306771-1233-4bbb-a8e4-aa55b1b81817" providerId="AD" clId="Web-{5182CD3B-5232-4006-A825-558A00698A22}"/>
    <pc:docChg chg="addSld delSld modSld sldOrd">
      <pc:chgData name="Antonio Spina" userId="S::antonio.spina@studio.unibo.it::b1306771-1233-4bbb-a8e4-aa55b1b81817" providerId="AD" clId="Web-{5182CD3B-5232-4006-A825-558A00698A22}" dt="2018-07-10T00:07:20.836" v="2019" actId="1076"/>
      <pc:docMkLst>
        <pc:docMk/>
      </pc:docMkLst>
      <pc:sldChg chg="modNotes">
        <pc:chgData name="Antonio Spina" userId="S::antonio.spina@studio.unibo.it::b1306771-1233-4bbb-a8e4-aa55b1b81817" providerId="AD" clId="Web-{5182CD3B-5232-4006-A825-558A00698A22}" dt="2018-07-09T22:57:03.718" v="1155" actId="1076"/>
        <pc:sldMkLst>
          <pc:docMk/>
          <pc:sldMk cId="3984617762" sldId="257"/>
        </pc:sldMkLst>
      </pc:sldChg>
      <pc:sldChg chg="modNotes">
        <pc:chgData name="Antonio Spina" userId="S::antonio.spina@studio.unibo.it::b1306771-1233-4bbb-a8e4-aa55b1b81817" providerId="AD" clId="Web-{5182CD3B-5232-4006-A825-558A00698A22}" dt="2018-07-09T22:28:37.966" v="324" actId="1076"/>
        <pc:sldMkLst>
          <pc:docMk/>
          <pc:sldMk cId="1476019738" sldId="262"/>
        </pc:sldMkLst>
      </pc:sldChg>
      <pc:sldChg chg="modSp del">
        <pc:chgData name="Antonio Spina" userId="S::antonio.spina@studio.unibo.it::b1306771-1233-4bbb-a8e4-aa55b1b81817" providerId="AD" clId="Web-{5182CD3B-5232-4006-A825-558A00698A22}" dt="2018-07-09T22:31:21.201" v="330" actId="1076"/>
        <pc:sldMkLst>
          <pc:docMk/>
          <pc:sldMk cId="2475092730" sldId="263"/>
        </pc:sldMkLst>
        <pc:spChg chg="mod">
          <ac:chgData name="Antonio Spina" userId="S::antonio.spina@studio.unibo.it::b1306771-1233-4bbb-a8e4-aa55b1b81817" providerId="AD" clId="Web-{5182CD3B-5232-4006-A825-558A00698A22}" dt="2018-07-09T22:29:22.873" v="327" actId="20577"/>
          <ac:spMkLst>
            <pc:docMk/>
            <pc:sldMk cId="2475092730" sldId="263"/>
            <ac:spMk id="3" creationId="{00000000-0000-0000-0000-000000000000}"/>
          </ac:spMkLst>
        </pc:spChg>
      </pc:sldChg>
      <pc:sldChg chg="modNotes">
        <pc:chgData name="Antonio Spina" userId="S::antonio.spina@studio.unibo.it::b1306771-1233-4bbb-a8e4-aa55b1b81817" providerId="AD" clId="Web-{5182CD3B-5232-4006-A825-558A00698A22}" dt="2018-07-09T22:43:27.092" v="677" actId="1076"/>
        <pc:sldMkLst>
          <pc:docMk/>
          <pc:sldMk cId="3229171051" sldId="266"/>
        </pc:sldMkLst>
      </pc:sldChg>
      <pc:sldChg chg="modNotes">
        <pc:chgData name="Antonio Spina" userId="S::antonio.spina@studio.unibo.it::b1306771-1233-4bbb-a8e4-aa55b1b81817" providerId="AD" clId="Web-{5182CD3B-5232-4006-A825-558A00698A22}" dt="2018-07-09T22:55:24.343" v="1066" actId="1076"/>
        <pc:sldMkLst>
          <pc:docMk/>
          <pc:sldMk cId="1544302913" sldId="268"/>
        </pc:sldMkLst>
      </pc:sldChg>
      <pc:sldChg chg="addSp delSp modSp mod ord modClrScheme chgLayout modNotes">
        <pc:chgData name="Antonio Spina" userId="S::antonio.spina@studio.unibo.it::b1306771-1233-4bbb-a8e4-aa55b1b81817" providerId="AD" clId="Web-{5182CD3B-5232-4006-A825-558A00698A22}" dt="2018-07-09T23:47:29.528" v="1886" actId="1076"/>
        <pc:sldMkLst>
          <pc:docMk/>
          <pc:sldMk cId="4101607575" sldId="269"/>
        </pc:sldMkLst>
        <pc:spChg chg="del mod">
          <ac:chgData name="Antonio Spina" userId="S::antonio.spina@studio.unibo.it::b1306771-1233-4bbb-a8e4-aa55b1b81817" providerId="AD" clId="Web-{5182CD3B-5232-4006-A825-558A00698A22}" dt="2018-07-09T23:05:53.377" v="1280" actId="1076"/>
          <ac:spMkLst>
            <pc:docMk/>
            <pc:sldMk cId="4101607575" sldId="269"/>
            <ac:spMk id="2" creationId="{00000000-0000-0000-0000-000000000000}"/>
          </ac:spMkLst>
        </pc:spChg>
        <pc:spChg chg="add del mod">
          <ac:chgData name="Antonio Spina" userId="S::antonio.spina@studio.unibo.it::b1306771-1233-4bbb-a8e4-aa55b1b81817" providerId="AD" clId="Web-{5182CD3B-5232-4006-A825-558A00698A22}" dt="2018-07-09T23:05:55.143" v="1282" actId="1076"/>
          <ac:spMkLst>
            <pc:docMk/>
            <pc:sldMk cId="4101607575" sldId="269"/>
            <ac:spMk id="4" creationId="{A47762B0-3F4E-445D-A0A4-FF9F9C2645C4}"/>
          </ac:spMkLst>
        </pc:spChg>
        <pc:spChg chg="del">
          <ac:chgData name="Antonio Spina" userId="S::antonio.spina@studio.unibo.it::b1306771-1233-4bbb-a8e4-aa55b1b81817" providerId="AD" clId="Web-{5182CD3B-5232-4006-A825-558A00698A22}" dt="2018-07-09T23:05:57.565" v="1283" actId="1076"/>
          <ac:spMkLst>
            <pc:docMk/>
            <pc:sldMk cId="4101607575" sldId="269"/>
            <ac:spMk id="5" creationId="{00000000-0000-0000-0000-000000000000}"/>
          </ac:spMkLst>
        </pc:spChg>
        <pc:spChg chg="del">
          <ac:chgData name="Antonio Spina" userId="S::antonio.spina@studio.unibo.it::b1306771-1233-4bbb-a8e4-aa55b1b81817" providerId="AD" clId="Web-{5182CD3B-5232-4006-A825-558A00698A22}" dt="2018-07-09T23:05:54.674" v="1281" actId="1076"/>
          <ac:spMkLst>
            <pc:docMk/>
            <pc:sldMk cId="4101607575" sldId="269"/>
            <ac:spMk id="6" creationId="{00000000-0000-0000-0000-000000000000}"/>
          </ac:spMkLst>
        </pc:spChg>
        <pc:spChg chg="add mod">
          <ac:chgData name="Antonio Spina" userId="S::antonio.spina@studio.unibo.it::b1306771-1233-4bbb-a8e4-aa55b1b81817" providerId="AD" clId="Web-{5182CD3B-5232-4006-A825-558A00698A22}" dt="2018-07-09T23:21:19.811" v="1339" actId="20577"/>
          <ac:spMkLst>
            <pc:docMk/>
            <pc:sldMk cId="4101607575" sldId="269"/>
            <ac:spMk id="7" creationId="{AC6A7651-7D22-43B2-8668-E12EFC086C3F}"/>
          </ac:spMkLst>
        </pc:spChg>
        <pc:spChg chg="add del mod">
          <ac:chgData name="Antonio Spina" userId="S::antonio.spina@studio.unibo.it::b1306771-1233-4bbb-a8e4-aa55b1b81817" providerId="AD" clId="Web-{5182CD3B-5232-4006-A825-558A00698A22}" dt="2018-07-09T23:07:03.331" v="1315" actId="1076"/>
          <ac:spMkLst>
            <pc:docMk/>
            <pc:sldMk cId="4101607575" sldId="269"/>
            <ac:spMk id="8" creationId="{7D49F80A-36E2-4180-AE37-F78D02E7E192}"/>
          </ac:spMkLst>
        </pc:spChg>
        <pc:spChg chg="add del mod">
          <ac:chgData name="Antonio Spina" userId="S::antonio.spina@studio.unibo.it::b1306771-1233-4bbb-a8e4-aa55b1b81817" providerId="AD" clId="Web-{5182CD3B-5232-4006-A825-558A00698A22}" dt="2018-07-09T23:22:08.748" v="1344" actId="1076"/>
          <ac:spMkLst>
            <pc:docMk/>
            <pc:sldMk cId="4101607575" sldId="269"/>
            <ac:spMk id="9" creationId="{53452890-A3A0-42C1-9DFC-FB0CD73B27EB}"/>
          </ac:spMkLst>
        </pc:spChg>
        <pc:spChg chg="add mod">
          <ac:chgData name="Antonio Spina" userId="S::antonio.spina@studio.unibo.it::b1306771-1233-4bbb-a8e4-aa55b1b81817" providerId="AD" clId="Web-{5182CD3B-5232-4006-A825-558A00698A22}" dt="2018-07-09T23:38:20.855" v="1830" actId="20577"/>
          <ac:spMkLst>
            <pc:docMk/>
            <pc:sldMk cId="4101607575" sldId="269"/>
            <ac:spMk id="11" creationId="{DE1F8130-FB67-4B1D-BD9E-6B30140FAAB8}"/>
          </ac:spMkLst>
        </pc:spChg>
        <pc:picChg chg="add mod">
          <ac:chgData name="Antonio Spina" userId="S::antonio.spina@studio.unibo.it::b1306771-1233-4bbb-a8e4-aa55b1b81817" providerId="AD" clId="Web-{5182CD3B-5232-4006-A825-558A00698A22}" dt="2018-07-09T23:46:12.602" v="1877" actId="14100"/>
          <ac:picMkLst>
            <pc:docMk/>
            <pc:sldMk cId="4101607575" sldId="269"/>
            <ac:picMk id="12" creationId="{366A7E0C-4E01-4172-8042-6D64A9477380}"/>
          </ac:picMkLst>
        </pc:picChg>
      </pc:sldChg>
      <pc:sldChg chg="addSp delSp modSp mod ord modClrScheme chgLayout">
        <pc:chgData name="Antonio Spina" userId="S::antonio.spina@studio.unibo.it::b1306771-1233-4bbb-a8e4-aa55b1b81817" providerId="AD" clId="Web-{5182CD3B-5232-4006-A825-558A00698A22}" dt="2018-07-09T23:51:44.750" v="1929" actId="14100"/>
        <pc:sldMkLst>
          <pc:docMk/>
          <pc:sldMk cId="2794409471" sldId="270"/>
        </pc:sldMkLst>
        <pc:spChg chg="mod ord">
          <ac:chgData name="Antonio Spina" userId="S::antonio.spina@studio.unibo.it::b1306771-1233-4bbb-a8e4-aa55b1b81817" providerId="AD" clId="Web-{5182CD3B-5232-4006-A825-558A00698A22}" dt="2018-07-09T23:51:23.266" v="1921" actId="1076"/>
          <ac:spMkLst>
            <pc:docMk/>
            <pc:sldMk cId="2794409471" sldId="270"/>
            <ac:spMk id="3" creationId="{00000000-0000-0000-0000-000000000000}"/>
          </ac:spMkLst>
        </pc:spChg>
        <pc:spChg chg="del mod ord">
          <ac:chgData name="Antonio Spina" userId="S::antonio.spina@studio.unibo.it::b1306771-1233-4bbb-a8e4-aa55b1b81817" providerId="AD" clId="Web-{5182CD3B-5232-4006-A825-558A00698A22}" dt="2018-07-09T23:51:07.438" v="1916" actId="14100"/>
          <ac:spMkLst>
            <pc:docMk/>
            <pc:sldMk cId="2794409471" sldId="270"/>
            <ac:spMk id="5" creationId="{00000000-0000-0000-0000-000000000000}"/>
          </ac:spMkLst>
        </pc:spChg>
        <pc:spChg chg="del">
          <ac:chgData name="Antonio Spina" userId="S::antonio.spina@studio.unibo.it::b1306771-1233-4bbb-a8e4-aa55b1b81817" providerId="AD" clId="Web-{5182CD3B-5232-4006-A825-558A00698A22}" dt="2018-07-09T23:49:01.813" v="1887" actId="14100"/>
          <ac:spMkLst>
            <pc:docMk/>
            <pc:sldMk cId="2794409471" sldId="270"/>
            <ac:spMk id="6" creationId="{00000000-0000-0000-0000-000000000000}"/>
          </ac:spMkLst>
        </pc:spChg>
        <pc:picChg chg="add mod">
          <ac:chgData name="Antonio Spina" userId="S::antonio.spina@studio.unibo.it::b1306771-1233-4bbb-a8e4-aa55b1b81817" providerId="AD" clId="Web-{5182CD3B-5232-4006-A825-558A00698A22}" dt="2018-07-09T23:51:44.750" v="1929" actId="14100"/>
          <ac:picMkLst>
            <pc:docMk/>
            <pc:sldMk cId="2794409471" sldId="270"/>
            <ac:picMk id="2" creationId="{A4DC3717-BFFA-4804-84EA-7AF03B466CFE}"/>
          </ac:picMkLst>
        </pc:picChg>
      </pc:sldChg>
      <pc:sldChg chg="modNotes">
        <pc:chgData name="Antonio Spina" userId="S::antonio.spina@studio.unibo.it::b1306771-1233-4bbb-a8e4-aa55b1b81817" providerId="AD" clId="Web-{5182CD3B-5232-4006-A825-558A00698A22}" dt="2018-07-09T23:04:05.361" v="1274" actId="1076"/>
        <pc:sldMkLst>
          <pc:docMk/>
          <pc:sldMk cId="771751352" sldId="271"/>
        </pc:sldMkLst>
      </pc:sldChg>
      <pc:sldChg chg="modNotes">
        <pc:chgData name="Antonio Spina" userId="S::antonio.spina@studio.unibo.it::b1306771-1233-4bbb-a8e4-aa55b1b81817" providerId="AD" clId="Web-{5182CD3B-5232-4006-A825-558A00698A22}" dt="2018-07-09T22:36:10.764" v="508" actId="1076"/>
        <pc:sldMkLst>
          <pc:docMk/>
          <pc:sldMk cId="799607473" sldId="272"/>
        </pc:sldMkLst>
      </pc:sldChg>
      <pc:sldChg chg="modNotes">
        <pc:chgData name="Antonio Spina" userId="S::antonio.spina@studio.unibo.it::b1306771-1233-4bbb-a8e4-aa55b1b81817" providerId="AD" clId="Web-{5182CD3B-5232-4006-A825-558A00698A22}" dt="2018-07-09T22:50:46.905" v="766" actId="1076"/>
        <pc:sldMkLst>
          <pc:docMk/>
          <pc:sldMk cId="2708550724" sldId="274"/>
        </pc:sldMkLst>
      </pc:sldChg>
      <pc:sldChg chg="modNotes">
        <pc:chgData name="Antonio Spina" userId="S::antonio.spina@studio.unibo.it::b1306771-1233-4bbb-a8e4-aa55b1b81817" providerId="AD" clId="Web-{5182CD3B-5232-4006-A825-558A00698A22}" dt="2018-07-09T22:52:16.811" v="883" actId="1076"/>
        <pc:sldMkLst>
          <pc:docMk/>
          <pc:sldMk cId="166131940" sldId="275"/>
        </pc:sldMkLst>
      </pc:sldChg>
      <pc:sldChg chg="modNotes">
        <pc:chgData name="Antonio Spina" userId="S::antonio.spina@studio.unibo.it::b1306771-1233-4bbb-a8e4-aa55b1b81817" providerId="AD" clId="Web-{5182CD3B-5232-4006-A825-558A00698A22}" dt="2018-07-09T22:53:02.921" v="922" actId="1076"/>
        <pc:sldMkLst>
          <pc:docMk/>
          <pc:sldMk cId="1390779969" sldId="276"/>
        </pc:sldMkLst>
      </pc:sldChg>
      <pc:sldChg chg="del">
        <pc:chgData name="Antonio Spina" userId="S::antonio.spina@studio.unibo.it::b1306771-1233-4bbb-a8e4-aa55b1b81817" providerId="AD" clId="Web-{5182CD3B-5232-4006-A825-558A00698A22}" dt="2018-07-09T22:55:50.233" v="1067" actId="1076"/>
        <pc:sldMkLst>
          <pc:docMk/>
          <pc:sldMk cId="1280336383" sldId="278"/>
        </pc:sldMkLst>
      </pc:sldChg>
      <pc:sldChg chg="modNotes">
        <pc:chgData name="Antonio Spina" userId="S::antonio.spina@studio.unibo.it::b1306771-1233-4bbb-a8e4-aa55b1b81817" providerId="AD" clId="Web-{5182CD3B-5232-4006-A825-558A00698A22}" dt="2018-07-09T22:56:13.233" v="1097" actId="1076"/>
        <pc:sldMkLst>
          <pc:docMk/>
          <pc:sldMk cId="1297796984" sldId="279"/>
        </pc:sldMkLst>
      </pc:sldChg>
      <pc:sldChg chg="modNotes">
        <pc:chgData name="Antonio Spina" userId="S::antonio.spina@studio.unibo.it::b1306771-1233-4bbb-a8e4-aa55b1b81817" providerId="AD" clId="Web-{5182CD3B-5232-4006-A825-558A00698A22}" dt="2018-07-09T22:57:28.827" v="1198" actId="1076"/>
        <pc:sldMkLst>
          <pc:docMk/>
          <pc:sldMk cId="326832913" sldId="280"/>
        </pc:sldMkLst>
      </pc:sldChg>
      <pc:sldChg chg="modNotes">
        <pc:chgData name="Antonio Spina" userId="S::antonio.spina@studio.unibo.it::b1306771-1233-4bbb-a8e4-aa55b1b81817" providerId="AD" clId="Web-{5182CD3B-5232-4006-A825-558A00698A22}" dt="2018-07-09T23:02:47.737" v="1271" actId="1076"/>
        <pc:sldMkLst>
          <pc:docMk/>
          <pc:sldMk cId="4109990083" sldId="281"/>
        </pc:sldMkLst>
      </pc:sldChg>
      <pc:sldChg chg="addSp delSp modSp new mod modClrScheme chgLayout">
        <pc:chgData name="Antonio Spina" userId="S::antonio.spina@studio.unibo.it::b1306771-1233-4bbb-a8e4-aa55b1b81817" providerId="AD" clId="Web-{5182CD3B-5232-4006-A825-558A00698A22}" dt="2018-07-09T23:54:31.404" v="1945" actId="14100"/>
        <pc:sldMkLst>
          <pc:docMk/>
          <pc:sldMk cId="3353376360" sldId="282"/>
        </pc:sldMkLst>
        <pc:spChg chg="del mod ord">
          <ac:chgData name="Antonio Spina" userId="S::antonio.spina@studio.unibo.it::b1306771-1233-4bbb-a8e4-aa55b1b81817" providerId="AD" clId="Web-{5182CD3B-5232-4006-A825-558A00698A22}" dt="2018-07-09T23:41:04.559" v="1835" actId="14100"/>
          <ac:spMkLst>
            <pc:docMk/>
            <pc:sldMk cId="3353376360" sldId="282"/>
            <ac:spMk id="2" creationId="{C861F1A3-665A-4B68-8144-5C2C2733EE92}"/>
          </ac:spMkLst>
        </pc:spChg>
        <pc:spChg chg="del mod ord">
          <ac:chgData name="Antonio Spina" userId="S::antonio.spina@studio.unibo.it::b1306771-1233-4bbb-a8e4-aa55b1b81817" providerId="AD" clId="Web-{5182CD3B-5232-4006-A825-558A00698A22}" dt="2018-07-09T23:41:01.669" v="1833" actId="14100"/>
          <ac:spMkLst>
            <pc:docMk/>
            <pc:sldMk cId="3353376360" sldId="282"/>
            <ac:spMk id="3" creationId="{FF64AA70-BED1-4AC4-90DE-3D5D44D4DF43}"/>
          </ac:spMkLst>
        </pc:spChg>
        <pc:spChg chg="del">
          <ac:chgData name="Antonio Spina" userId="S::antonio.spina@studio.unibo.it::b1306771-1233-4bbb-a8e4-aa55b1b81817" providerId="AD" clId="Web-{5182CD3B-5232-4006-A825-558A00698A22}" dt="2018-07-09T23:38:32.574" v="1832" actId="14100"/>
          <ac:spMkLst>
            <pc:docMk/>
            <pc:sldMk cId="3353376360" sldId="282"/>
            <ac:spMk id="4" creationId="{2F2E1DFE-8159-4869-B7F9-6173D922FA99}"/>
          </ac:spMkLst>
        </pc:spChg>
        <pc:spChg chg="add mod">
          <ac:chgData name="Antonio Spina" userId="S::antonio.spina@studio.unibo.it::b1306771-1233-4bbb-a8e4-aa55b1b81817" providerId="AD" clId="Web-{5182CD3B-5232-4006-A825-558A00698A22}" dt="2018-07-09T23:54:20.620" v="1943" actId="14100"/>
          <ac:spMkLst>
            <pc:docMk/>
            <pc:sldMk cId="3353376360" sldId="282"/>
            <ac:spMk id="14" creationId="{EE7FBE73-A60C-4402-AD01-5487391BA6F7}"/>
          </ac:spMkLst>
        </pc:spChg>
        <pc:picChg chg="add del mod">
          <ac:chgData name="Antonio Spina" userId="S::antonio.spina@studio.unibo.it::b1306771-1233-4bbb-a8e4-aa55b1b81817" providerId="AD" clId="Web-{5182CD3B-5232-4006-A825-558A00698A22}" dt="2018-07-09T23:41:33.436" v="1845" actId="14100"/>
          <ac:picMkLst>
            <pc:docMk/>
            <pc:sldMk cId="3353376360" sldId="282"/>
            <ac:picMk id="5" creationId="{DF4A1AF8-B0C7-4882-9864-E0A0C7CD9A20}"/>
          </ac:picMkLst>
        </pc:picChg>
        <pc:picChg chg="add del mod">
          <ac:chgData name="Antonio Spina" userId="S::antonio.spina@studio.unibo.it::b1306771-1233-4bbb-a8e4-aa55b1b81817" providerId="AD" clId="Web-{5182CD3B-5232-4006-A825-558A00698A22}" dt="2018-07-09T23:45:05.020" v="1859" actId="14100"/>
          <ac:picMkLst>
            <pc:docMk/>
            <pc:sldMk cId="3353376360" sldId="282"/>
            <ac:picMk id="7" creationId="{1489A342-3BBE-4C25-ACAC-D6E1DB85B489}"/>
          </ac:picMkLst>
        </pc:picChg>
        <pc:picChg chg="add del mod">
          <ac:chgData name="Antonio Spina" userId="S::antonio.spina@studio.unibo.it::b1306771-1233-4bbb-a8e4-aa55b1b81817" providerId="AD" clId="Web-{5182CD3B-5232-4006-A825-558A00698A22}" dt="2018-07-09T23:45:37.837" v="1869" actId="14100"/>
          <ac:picMkLst>
            <pc:docMk/>
            <pc:sldMk cId="3353376360" sldId="282"/>
            <ac:picMk id="9" creationId="{BBB84105-C7A6-4E51-A4A0-4C24E55141F6}"/>
          </ac:picMkLst>
        </pc:picChg>
        <pc:picChg chg="add mod">
          <ac:chgData name="Antonio Spina" userId="S::antonio.spina@studio.unibo.it::b1306771-1233-4bbb-a8e4-aa55b1b81817" providerId="AD" clId="Web-{5182CD3B-5232-4006-A825-558A00698A22}" dt="2018-07-09T23:54:31.404" v="1945" actId="14100"/>
          <ac:picMkLst>
            <pc:docMk/>
            <pc:sldMk cId="3353376360" sldId="282"/>
            <ac:picMk id="11" creationId="{3EEF4E3A-8329-4F28-9341-51A060EB0B0C}"/>
          </ac:picMkLst>
        </pc:picChg>
      </pc:sldChg>
      <pc:sldChg chg="delSp modSp new mod chgLayout">
        <pc:chgData name="Antonio Spina" userId="S::antonio.spina@studio.unibo.it::b1306771-1233-4bbb-a8e4-aa55b1b81817" providerId="AD" clId="Web-{5182CD3B-5232-4006-A825-558A00698A22}" dt="2018-07-09T23:20:34.014" v="1324" actId="1076"/>
        <pc:sldMkLst>
          <pc:docMk/>
          <pc:sldMk cId="522853541" sldId="283"/>
        </pc:sldMkLst>
        <pc:spChg chg="mod ord">
          <ac:chgData name="Antonio Spina" userId="S::antonio.spina@studio.unibo.it::b1306771-1233-4bbb-a8e4-aa55b1b81817" providerId="AD" clId="Web-{5182CD3B-5232-4006-A825-558A00698A22}" dt="2018-07-09T23:20:26.014" v="1322" actId="20577"/>
          <ac:spMkLst>
            <pc:docMk/>
            <pc:sldMk cId="522853541" sldId="283"/>
            <ac:spMk id="2" creationId="{8D35C205-0C1C-41AC-8BE8-BFA92C7F6B5F}"/>
          </ac:spMkLst>
        </pc:spChg>
        <pc:spChg chg="del mod ord">
          <ac:chgData name="Antonio Spina" userId="S::antonio.spina@studio.unibo.it::b1306771-1233-4bbb-a8e4-aa55b1b81817" providerId="AD" clId="Web-{5182CD3B-5232-4006-A825-558A00698A22}" dt="2018-07-09T23:20:34.014" v="1324" actId="1076"/>
          <ac:spMkLst>
            <pc:docMk/>
            <pc:sldMk cId="522853541" sldId="283"/>
            <ac:spMk id="3" creationId="{2C25B518-3AB2-4EB6-9282-6548E5ABB4BF}"/>
          </ac:spMkLst>
        </pc:spChg>
      </pc:sldChg>
      <pc:sldChg chg="addSp delSp modSp new">
        <pc:chgData name="Antonio Spina" userId="S::antonio.spina@studio.unibo.it::b1306771-1233-4bbb-a8e4-aa55b1b81817" providerId="AD" clId="Web-{5182CD3B-5232-4006-A825-558A00698A22}" dt="2018-07-09T23:55:03.795" v="1952" actId="14100"/>
        <pc:sldMkLst>
          <pc:docMk/>
          <pc:sldMk cId="3924200000" sldId="284"/>
        </pc:sldMkLst>
        <pc:spChg chg="del">
          <ac:chgData name="Antonio Spina" userId="S::antonio.spina@studio.unibo.it::b1306771-1233-4bbb-a8e4-aa55b1b81817" providerId="AD" clId="Web-{5182CD3B-5232-4006-A825-558A00698A22}" dt="2018-07-09T23:53:44.354" v="1940" actId="14100"/>
          <ac:spMkLst>
            <pc:docMk/>
            <pc:sldMk cId="3924200000" sldId="284"/>
            <ac:spMk id="2" creationId="{4DBB9E0D-AA8C-4DFE-9F9F-61D5C8F8A97E}"/>
          </ac:spMkLst>
        </pc:spChg>
        <pc:spChg chg="del">
          <ac:chgData name="Antonio Spina" userId="S::antonio.spina@studio.unibo.it::b1306771-1233-4bbb-a8e4-aa55b1b81817" providerId="AD" clId="Web-{5182CD3B-5232-4006-A825-558A00698A22}" dt="2018-07-09T23:53:42.979" v="1939" actId="14100"/>
          <ac:spMkLst>
            <pc:docMk/>
            <pc:sldMk cId="3924200000" sldId="284"/>
            <ac:spMk id="3" creationId="{B53123B3-BC43-4AEA-BFA1-7832BEFD839D}"/>
          </ac:spMkLst>
        </pc:spChg>
        <pc:spChg chg="add mod">
          <ac:chgData name="Antonio Spina" userId="S::antonio.spina@studio.unibo.it::b1306771-1233-4bbb-a8e4-aa55b1b81817" providerId="AD" clId="Web-{5182CD3B-5232-4006-A825-558A00698A22}" dt="2018-07-09T23:54:43.373" v="1946" actId="14100"/>
          <ac:spMkLst>
            <pc:docMk/>
            <pc:sldMk cId="3924200000" sldId="284"/>
            <ac:spMk id="5" creationId="{6EFE9D9A-3AFD-485D-9945-306694975029}"/>
          </ac:spMkLst>
        </pc:spChg>
        <pc:picChg chg="add mod">
          <ac:chgData name="Antonio Spina" userId="S::antonio.spina@studio.unibo.it::b1306771-1233-4bbb-a8e4-aa55b1b81817" providerId="AD" clId="Web-{5182CD3B-5232-4006-A825-558A00698A22}" dt="2018-07-09T23:55:03.795" v="1952" actId="14100"/>
          <ac:picMkLst>
            <pc:docMk/>
            <pc:sldMk cId="3924200000" sldId="284"/>
            <ac:picMk id="6" creationId="{401BAE17-864A-428C-8716-578736EC7704}"/>
          </ac:picMkLst>
        </pc:picChg>
      </pc:sldChg>
      <pc:sldChg chg="addSp delSp modSp new mod modClrScheme chgLayout">
        <pc:chgData name="Antonio Spina" userId="S::antonio.spina@studio.unibo.it::b1306771-1233-4bbb-a8e4-aa55b1b81817" providerId="AD" clId="Web-{5182CD3B-5232-4006-A825-558A00698A22}" dt="2018-07-09T23:57:29.171" v="1972" actId="14100"/>
        <pc:sldMkLst>
          <pc:docMk/>
          <pc:sldMk cId="2197257433" sldId="285"/>
        </pc:sldMkLst>
        <pc:spChg chg="del">
          <ac:chgData name="Antonio Spina" userId="S::antonio.spina@studio.unibo.it::b1306771-1233-4bbb-a8e4-aa55b1b81817" providerId="AD" clId="Web-{5182CD3B-5232-4006-A825-558A00698A22}" dt="2018-07-09T23:56:21.562" v="1954" actId="14100"/>
          <ac:spMkLst>
            <pc:docMk/>
            <pc:sldMk cId="2197257433" sldId="285"/>
            <ac:spMk id="2" creationId="{C987F496-84C6-4292-A8C9-B62F16B89933}"/>
          </ac:spMkLst>
        </pc:spChg>
        <pc:spChg chg="del">
          <ac:chgData name="Antonio Spina" userId="S::antonio.spina@studio.unibo.it::b1306771-1233-4bbb-a8e4-aa55b1b81817" providerId="AD" clId="Web-{5182CD3B-5232-4006-A825-558A00698A22}" dt="2018-07-09T23:56:20.453" v="1953" actId="14100"/>
          <ac:spMkLst>
            <pc:docMk/>
            <pc:sldMk cId="2197257433" sldId="285"/>
            <ac:spMk id="3" creationId="{06D71A41-FAA9-4968-A317-C6ADBB56FF82}"/>
          </ac:spMkLst>
        </pc:spChg>
        <pc:spChg chg="add mod">
          <ac:chgData name="Antonio Spina" userId="S::antonio.spina@studio.unibo.it::b1306771-1233-4bbb-a8e4-aa55b1b81817" providerId="AD" clId="Web-{5182CD3B-5232-4006-A825-558A00698A22}" dt="2018-07-09T23:57:23.874" v="1971" actId="1076"/>
          <ac:spMkLst>
            <pc:docMk/>
            <pc:sldMk cId="2197257433" sldId="285"/>
            <ac:spMk id="9" creationId="{BA2F0407-3B7D-4A83-9127-2E3B34DFCE21}"/>
          </ac:spMkLst>
        </pc:spChg>
        <pc:picChg chg="add mod">
          <ac:chgData name="Antonio Spina" userId="S::antonio.spina@studio.unibo.it::b1306771-1233-4bbb-a8e4-aa55b1b81817" providerId="AD" clId="Web-{5182CD3B-5232-4006-A825-558A00698A22}" dt="2018-07-09T23:57:19.640" v="1970" actId="14100"/>
          <ac:picMkLst>
            <pc:docMk/>
            <pc:sldMk cId="2197257433" sldId="285"/>
            <ac:picMk id="4" creationId="{ADA4AE17-BF0C-4201-B890-801AAC86F79A}"/>
          </ac:picMkLst>
        </pc:picChg>
        <pc:picChg chg="add mod">
          <ac:chgData name="Antonio Spina" userId="S::antonio.spina@studio.unibo.it::b1306771-1233-4bbb-a8e4-aa55b1b81817" providerId="AD" clId="Web-{5182CD3B-5232-4006-A825-558A00698A22}" dt="2018-07-09T23:57:29.171" v="1972" actId="14100"/>
          <ac:picMkLst>
            <pc:docMk/>
            <pc:sldMk cId="2197257433" sldId="285"/>
            <ac:picMk id="6" creationId="{DFDAA8B7-2395-409C-965E-7F0AC487C4F8}"/>
          </ac:picMkLst>
        </pc:picChg>
      </pc:sldChg>
      <pc:sldChg chg="addSp modSp new">
        <pc:chgData name="Antonio Spina" userId="S::antonio.spina@studio.unibo.it::b1306771-1233-4bbb-a8e4-aa55b1b81817" providerId="AD" clId="Web-{5182CD3B-5232-4006-A825-558A00698A22}" dt="2018-07-10T00:00:33.345" v="1994" actId="1076"/>
        <pc:sldMkLst>
          <pc:docMk/>
          <pc:sldMk cId="27245218" sldId="286"/>
        </pc:sldMkLst>
        <pc:spChg chg="add">
          <ac:chgData name="Antonio Spina" userId="S::antonio.spina@studio.unibo.it::b1306771-1233-4bbb-a8e4-aa55b1b81817" providerId="AD" clId="Web-{5182CD3B-5232-4006-A825-558A00698A22}" dt="2018-07-10T00:00:17.033" v="1987" actId="1076"/>
          <ac:spMkLst>
            <pc:docMk/>
            <pc:sldMk cId="27245218" sldId="286"/>
            <ac:spMk id="7" creationId="{0756B324-FFDC-454B-9119-3F2B0FFF4163}"/>
          </ac:spMkLst>
        </pc:spChg>
        <pc:picChg chg="add mod">
          <ac:chgData name="Antonio Spina" userId="S::antonio.spina@studio.unibo.it::b1306771-1233-4bbb-a8e4-aa55b1b81817" providerId="AD" clId="Web-{5182CD3B-5232-4006-A825-558A00698A22}" dt="2018-07-10T00:00:28.033" v="1991" actId="1076"/>
          <ac:picMkLst>
            <pc:docMk/>
            <pc:sldMk cId="27245218" sldId="286"/>
            <ac:picMk id="2" creationId="{9DB90159-D113-4E2D-8BCD-86CB6D817541}"/>
          </ac:picMkLst>
        </pc:picChg>
        <pc:picChg chg="add mod">
          <ac:chgData name="Antonio Spina" userId="S::antonio.spina@studio.unibo.it::b1306771-1233-4bbb-a8e4-aa55b1b81817" providerId="AD" clId="Web-{5182CD3B-5232-4006-A825-558A00698A22}" dt="2018-07-10T00:00:33.345" v="1994" actId="1076"/>
          <ac:picMkLst>
            <pc:docMk/>
            <pc:sldMk cId="27245218" sldId="286"/>
            <ac:picMk id="4" creationId="{02BB7198-79A9-455F-ACF1-57B903367E9D}"/>
          </ac:picMkLst>
        </pc:picChg>
      </pc:sldChg>
      <pc:sldChg chg="addSp modSp new">
        <pc:chgData name="Antonio Spina" userId="S::antonio.spina@studio.unibo.it::b1306771-1233-4bbb-a8e4-aa55b1b81817" providerId="AD" clId="Web-{5182CD3B-5232-4006-A825-558A00698A22}" dt="2018-07-10T00:05:18.940" v="2003" actId="14100"/>
        <pc:sldMkLst>
          <pc:docMk/>
          <pc:sldMk cId="3864309639" sldId="287"/>
        </pc:sldMkLst>
        <pc:spChg chg="add mod">
          <ac:chgData name="Antonio Spina" userId="S::antonio.spina@studio.unibo.it::b1306771-1233-4bbb-a8e4-aa55b1b81817" providerId="AD" clId="Web-{5182CD3B-5232-4006-A825-558A00698A22}" dt="2018-07-10T00:04:58.456" v="1996" actId="20577"/>
          <ac:spMkLst>
            <pc:docMk/>
            <pc:sldMk cId="3864309639" sldId="287"/>
            <ac:spMk id="3" creationId="{19695263-D3FA-4D20-9729-A915A0A34A2E}"/>
          </ac:spMkLst>
        </pc:spChg>
        <pc:picChg chg="add mod">
          <ac:chgData name="Antonio Spina" userId="S::antonio.spina@studio.unibo.it::b1306771-1233-4bbb-a8e4-aa55b1b81817" providerId="AD" clId="Web-{5182CD3B-5232-4006-A825-558A00698A22}" dt="2018-07-10T00:05:18.940" v="2003" actId="14100"/>
          <ac:picMkLst>
            <pc:docMk/>
            <pc:sldMk cId="3864309639" sldId="287"/>
            <ac:picMk id="4" creationId="{225B514F-9D64-4635-9F64-F4436AC60A82}"/>
          </ac:picMkLst>
        </pc:picChg>
      </pc:sldChg>
      <pc:sldChg chg="addSp modSp new">
        <pc:chgData name="Antonio Spina" userId="S::antonio.spina@studio.unibo.it::b1306771-1233-4bbb-a8e4-aa55b1b81817" providerId="AD" clId="Web-{5182CD3B-5232-4006-A825-558A00698A22}" dt="2018-07-10T00:07:20.836" v="2019" actId="1076"/>
        <pc:sldMkLst>
          <pc:docMk/>
          <pc:sldMk cId="1994066137" sldId="288"/>
        </pc:sldMkLst>
        <pc:spChg chg="add mod">
          <ac:chgData name="Antonio Spina" userId="S::antonio.spina@studio.unibo.it::b1306771-1233-4bbb-a8e4-aa55b1b81817" providerId="AD" clId="Web-{5182CD3B-5232-4006-A825-558A00698A22}" dt="2018-07-10T00:06:36.633" v="2008" actId="20577"/>
          <ac:spMkLst>
            <pc:docMk/>
            <pc:sldMk cId="1994066137" sldId="288"/>
            <ac:spMk id="3" creationId="{187E1388-69D5-4396-8F67-DE91FC238357}"/>
          </ac:spMkLst>
        </pc:spChg>
        <pc:picChg chg="add mod">
          <ac:chgData name="Antonio Spina" userId="S::antonio.spina@studio.unibo.it::b1306771-1233-4bbb-a8e4-aa55b1b81817" providerId="AD" clId="Web-{5182CD3B-5232-4006-A825-558A00698A22}" dt="2018-07-10T00:07:20.836" v="2019" actId="1076"/>
          <ac:picMkLst>
            <pc:docMk/>
            <pc:sldMk cId="1994066137" sldId="288"/>
            <ac:picMk id="4" creationId="{710646BB-FDB9-4F42-988F-E8694BBA0B7E}"/>
          </ac:picMkLst>
        </pc:picChg>
      </pc:sldChg>
    </pc:docChg>
  </pc:docChgLst>
  <pc:docChgLst>
    <pc:chgData name="Antonio Spina" userId="S::antonio.spina@studio.unibo.it::b1306771-1233-4bbb-a8e4-aa55b1b81817" providerId="AD" clId="Web-{88DD6B4B-BDE7-495C-BA3F-C6EBF94C3F6C}"/>
    <pc:docChg chg="modSld">
      <pc:chgData name="Antonio Spina" userId="S::antonio.spina@studio.unibo.it::b1306771-1233-4bbb-a8e4-aa55b1b81817" providerId="AD" clId="Web-{88DD6B4B-BDE7-495C-BA3F-C6EBF94C3F6C}" dt="2018-07-10T00:20:58.636" v="279"/>
      <pc:docMkLst>
        <pc:docMk/>
      </pc:docMkLst>
      <pc:sldChg chg="modNotes">
        <pc:chgData name="Antonio Spina" userId="S::antonio.spina@studio.unibo.it::b1306771-1233-4bbb-a8e4-aa55b1b81817" providerId="AD" clId="Web-{88DD6B4B-BDE7-495C-BA3F-C6EBF94C3F6C}" dt="2018-07-10T00:13:54.395" v="76"/>
        <pc:sldMkLst>
          <pc:docMk/>
          <pc:sldMk cId="2794409471" sldId="270"/>
        </pc:sldMkLst>
      </pc:sldChg>
      <pc:sldChg chg="modNotes">
        <pc:chgData name="Antonio Spina" userId="S::antonio.spina@studio.unibo.it::b1306771-1233-4bbb-a8e4-aa55b1b81817" providerId="AD" clId="Web-{88DD6B4B-BDE7-495C-BA3F-C6EBF94C3F6C}" dt="2018-07-10T00:14:45.806" v="95"/>
        <pc:sldMkLst>
          <pc:docMk/>
          <pc:sldMk cId="3353376360" sldId="282"/>
        </pc:sldMkLst>
      </pc:sldChg>
      <pc:sldChg chg="modNotes">
        <pc:chgData name="Antonio Spina" userId="S::antonio.spina@studio.unibo.it::b1306771-1233-4bbb-a8e4-aa55b1b81817" providerId="AD" clId="Web-{88DD6B4B-BDE7-495C-BA3F-C6EBF94C3F6C}" dt="2018-07-10T00:15:42.203" v="122"/>
        <pc:sldMkLst>
          <pc:docMk/>
          <pc:sldMk cId="3924200000" sldId="284"/>
        </pc:sldMkLst>
      </pc:sldChg>
      <pc:sldChg chg="modNotes">
        <pc:chgData name="Antonio Spina" userId="S::antonio.spina@studio.unibo.it::b1306771-1233-4bbb-a8e4-aa55b1b81817" providerId="AD" clId="Web-{88DD6B4B-BDE7-495C-BA3F-C6EBF94C3F6C}" dt="2018-07-10T00:17:24.367" v="177"/>
        <pc:sldMkLst>
          <pc:docMk/>
          <pc:sldMk cId="2197257433" sldId="285"/>
        </pc:sldMkLst>
      </pc:sldChg>
      <pc:sldChg chg="modNotes">
        <pc:chgData name="Antonio Spina" userId="S::antonio.spina@studio.unibo.it::b1306771-1233-4bbb-a8e4-aa55b1b81817" providerId="AD" clId="Web-{88DD6B4B-BDE7-495C-BA3F-C6EBF94C3F6C}" dt="2018-07-10T00:19:08.371" v="216"/>
        <pc:sldMkLst>
          <pc:docMk/>
          <pc:sldMk cId="27245218" sldId="286"/>
        </pc:sldMkLst>
      </pc:sldChg>
      <pc:sldChg chg="modNotes">
        <pc:chgData name="Antonio Spina" userId="S::antonio.spina@studio.unibo.it::b1306771-1233-4bbb-a8e4-aa55b1b81817" providerId="AD" clId="Web-{88DD6B4B-BDE7-495C-BA3F-C6EBF94C3F6C}" dt="2018-07-10T00:20:10.652" v="238"/>
        <pc:sldMkLst>
          <pc:docMk/>
          <pc:sldMk cId="3864309639" sldId="287"/>
        </pc:sldMkLst>
      </pc:sldChg>
      <pc:sldChg chg="modSp modNotes">
        <pc:chgData name="Antonio Spina" userId="S::antonio.spina@studio.unibo.it::b1306771-1233-4bbb-a8e4-aa55b1b81817" providerId="AD" clId="Web-{88DD6B4B-BDE7-495C-BA3F-C6EBF94C3F6C}" dt="2018-07-10T00:20:58.636" v="279"/>
        <pc:sldMkLst>
          <pc:docMk/>
          <pc:sldMk cId="1994066137" sldId="288"/>
        </pc:sldMkLst>
        <pc:picChg chg="mod">
          <ac:chgData name="Antonio Spina" userId="S::antonio.spina@studio.unibo.it::b1306771-1233-4bbb-a8e4-aa55b1b81817" providerId="AD" clId="Web-{88DD6B4B-BDE7-495C-BA3F-C6EBF94C3F6C}" dt="2018-07-10T00:08:40.893" v="3" actId="1076"/>
          <ac:picMkLst>
            <pc:docMk/>
            <pc:sldMk cId="1994066137" sldId="288"/>
            <ac:picMk id="4" creationId="{710646BB-FDB9-4F42-988F-E8694BBA0B7E}"/>
          </ac:picMkLst>
        </pc:picChg>
      </pc:sldChg>
    </pc:docChg>
  </pc:docChgLst>
  <pc:docChgLst>
    <pc:chgData name="Antonio Spina" userId="S::antonio.spina@studio.unibo.it::b1306771-1233-4bbb-a8e4-aa55b1b81817" providerId="AD" clId="Web-{4D5D0F37-DB02-4015-A41E-8D2E4841CA71}"/>
    <pc:docChg chg="modSld">
      <pc:chgData name="Antonio Spina" userId="S::antonio.spina@studio.unibo.it::b1306771-1233-4bbb-a8e4-aa55b1b81817" providerId="AD" clId="Web-{4D5D0F37-DB02-4015-A41E-8D2E4841CA71}" dt="2018-07-10T06:47:46.424" v="28"/>
      <pc:docMkLst>
        <pc:docMk/>
      </pc:docMkLst>
      <pc:sldChg chg="modNotes">
        <pc:chgData name="Antonio Spina" userId="S::antonio.spina@studio.unibo.it::b1306771-1233-4bbb-a8e4-aa55b1b81817" providerId="AD" clId="Web-{4D5D0F37-DB02-4015-A41E-8D2E4841CA71}" dt="2018-07-10T06:47:46.424" v="28"/>
        <pc:sldMkLst>
          <pc:docMk/>
          <pc:sldMk cId="3864309639" sldId="287"/>
        </pc:sldMkLst>
      </pc:sldChg>
    </pc:docChg>
  </pc:docChgLst>
  <pc:docChgLst>
    <pc:chgData name="Giuseppe Romagnoli" userId="S::giuseppe.romagnoli3@studio.unibo.it::95c6744e-3aaa-4443-8a01-7989954b9af9" providerId="AD" clId="Web-{8C6D46CA-7C28-41DC-9868-A0FB917799E6}"/>
    <pc:docChg chg="modSld">
      <pc:chgData name="Giuseppe Romagnoli" userId="S::giuseppe.romagnoli3@studio.unibo.it::95c6744e-3aaa-4443-8a01-7989954b9af9" providerId="AD" clId="Web-{8C6D46CA-7C28-41DC-9868-A0FB917799E6}" dt="2018-07-10T07:13:56.540" v="41"/>
      <pc:docMkLst>
        <pc:docMk/>
      </pc:docMkLst>
      <pc:sldChg chg="modNotes">
        <pc:chgData name="Giuseppe Romagnoli" userId="S::giuseppe.romagnoli3@studio.unibo.it::95c6744e-3aaa-4443-8a01-7989954b9af9" providerId="AD" clId="Web-{8C6D46CA-7C28-41DC-9868-A0FB917799E6}" dt="2018-07-10T07:12:03.072" v="36"/>
        <pc:sldMkLst>
          <pc:docMk/>
          <pc:sldMk cId="3984617762" sldId="257"/>
        </pc:sldMkLst>
      </pc:sldChg>
      <pc:sldChg chg="modNotes">
        <pc:chgData name="Giuseppe Romagnoli" userId="S::giuseppe.romagnoli3@studio.unibo.it::95c6744e-3aaa-4443-8a01-7989954b9af9" providerId="AD" clId="Web-{8C6D46CA-7C28-41DC-9868-A0FB917799E6}" dt="2018-07-10T07:13:41.336" v="40"/>
        <pc:sldMkLst>
          <pc:docMk/>
          <pc:sldMk cId="1476019738" sldId="262"/>
        </pc:sldMkLst>
      </pc:sldChg>
      <pc:sldChg chg="mod modShow">
        <pc:chgData name="Giuseppe Romagnoli" userId="S::giuseppe.romagnoli3@studio.unibo.it::95c6744e-3aaa-4443-8a01-7989954b9af9" providerId="AD" clId="Web-{8C6D46CA-7C28-41DC-9868-A0FB917799E6}" dt="2018-07-10T07:13:56.540" v="41"/>
        <pc:sldMkLst>
          <pc:docMk/>
          <pc:sldMk cId="799607473" sldId="272"/>
        </pc:sldMkLst>
      </pc:sldChg>
    </pc:docChg>
  </pc:docChgLst>
  <pc:docChgLst>
    <pc:chgData name="Giuseppe Romagnoli" userId="95c6744e-3aaa-4443-8a01-7989954b9af9" providerId="ADAL" clId="{CA3DFC51-0A45-4037-9AAC-3B1C43F9C0F1}"/>
    <pc:docChg chg="undo custSel addSld delSld modSld sldOrd">
      <pc:chgData name="Giuseppe Romagnoli" userId="95c6744e-3aaa-4443-8a01-7989954b9af9" providerId="ADAL" clId="{CA3DFC51-0A45-4037-9AAC-3B1C43F9C0F1}" dt="2018-07-10T07:45:12.075" v="843" actId="20577"/>
      <pc:docMkLst>
        <pc:docMk/>
      </pc:docMkLst>
      <pc:sldChg chg="modNotesTx">
        <pc:chgData name="Giuseppe Romagnoli" userId="95c6744e-3aaa-4443-8a01-7989954b9af9" providerId="ADAL" clId="{CA3DFC51-0A45-4037-9AAC-3B1C43F9C0F1}" dt="2018-07-10T01:32:16.679" v="691" actId="20577"/>
        <pc:sldMkLst>
          <pc:docMk/>
          <pc:sldMk cId="3984617762" sldId="257"/>
        </pc:sldMkLst>
      </pc:sldChg>
      <pc:sldChg chg="modNotesTx">
        <pc:chgData name="Giuseppe Romagnoli" userId="95c6744e-3aaa-4443-8a01-7989954b9af9" providerId="ADAL" clId="{CA3DFC51-0A45-4037-9AAC-3B1C43F9C0F1}" dt="2018-07-10T01:17:00.202" v="524" actId="115"/>
        <pc:sldMkLst>
          <pc:docMk/>
          <pc:sldMk cId="106904919" sldId="261"/>
        </pc:sldMkLst>
      </pc:sldChg>
      <pc:sldChg chg="modSp modNotesTx">
        <pc:chgData name="Giuseppe Romagnoli" userId="95c6744e-3aaa-4443-8a01-7989954b9af9" providerId="ADAL" clId="{CA3DFC51-0A45-4037-9AAC-3B1C43F9C0F1}" dt="2018-07-10T07:45:12.075" v="843" actId="20577"/>
        <pc:sldMkLst>
          <pc:docMk/>
          <pc:sldMk cId="1476019738" sldId="262"/>
        </pc:sldMkLst>
        <pc:picChg chg="mod">
          <ac:chgData name="Giuseppe Romagnoli" userId="95c6744e-3aaa-4443-8a01-7989954b9af9" providerId="ADAL" clId="{CA3DFC51-0A45-4037-9AAC-3B1C43F9C0F1}" dt="2018-07-10T00:43:50.713" v="514" actId="14100"/>
          <ac:picMkLst>
            <pc:docMk/>
            <pc:sldMk cId="1476019738" sldId="262"/>
            <ac:picMk id="5" creationId="{91F3E1EA-741F-4A68-9334-47714AB9E5FF}"/>
          </ac:picMkLst>
        </pc:picChg>
      </pc:sldChg>
      <pc:sldChg chg="addSp delSp modSp">
        <pc:chgData name="Giuseppe Romagnoli" userId="95c6744e-3aaa-4443-8a01-7989954b9af9" providerId="ADAL" clId="{CA3DFC51-0A45-4037-9AAC-3B1C43F9C0F1}" dt="2018-07-09T15:39:12.844" v="11" actId="14100"/>
        <pc:sldMkLst>
          <pc:docMk/>
          <pc:sldMk cId="3229171051" sldId="266"/>
        </pc:sldMkLst>
        <pc:spChg chg="del">
          <ac:chgData name="Giuseppe Romagnoli" userId="95c6744e-3aaa-4443-8a01-7989954b9af9" providerId="ADAL" clId="{CA3DFC51-0A45-4037-9AAC-3B1C43F9C0F1}" dt="2018-07-09T15:38:44.482" v="7" actId="478"/>
          <ac:spMkLst>
            <pc:docMk/>
            <pc:sldMk cId="3229171051" sldId="266"/>
            <ac:spMk id="3" creationId="{00000000-0000-0000-0000-000000000000}"/>
          </ac:spMkLst>
        </pc:spChg>
        <pc:spChg chg="del">
          <ac:chgData name="Giuseppe Romagnoli" userId="95c6744e-3aaa-4443-8a01-7989954b9af9" providerId="ADAL" clId="{CA3DFC51-0A45-4037-9AAC-3B1C43F9C0F1}" dt="2018-07-09T15:38:27.279" v="0" actId="14100"/>
          <ac:spMkLst>
            <pc:docMk/>
            <pc:sldMk cId="3229171051" sldId="266"/>
            <ac:spMk id="4" creationId="{00000000-0000-0000-0000-000000000000}"/>
          </ac:spMkLst>
        </pc:spChg>
        <pc:spChg chg="del">
          <ac:chgData name="Giuseppe Romagnoli" userId="95c6744e-3aaa-4443-8a01-7989954b9af9" providerId="ADAL" clId="{CA3DFC51-0A45-4037-9AAC-3B1C43F9C0F1}" dt="2018-07-09T15:38:43.631" v="6" actId="478"/>
          <ac:spMkLst>
            <pc:docMk/>
            <pc:sldMk cId="3229171051" sldId="266"/>
            <ac:spMk id="5" creationId="{00000000-0000-0000-0000-000000000000}"/>
          </ac:spMkLst>
        </pc:spChg>
        <pc:spChg chg="del">
          <ac:chgData name="Giuseppe Romagnoli" userId="95c6744e-3aaa-4443-8a01-7989954b9af9" providerId="ADAL" clId="{CA3DFC51-0A45-4037-9AAC-3B1C43F9C0F1}" dt="2018-07-09T15:38:42.823" v="5" actId="478"/>
          <ac:spMkLst>
            <pc:docMk/>
            <pc:sldMk cId="3229171051" sldId="266"/>
            <ac:spMk id="6" creationId="{00000000-0000-0000-0000-000000000000}"/>
          </ac:spMkLst>
        </pc:spChg>
        <pc:picChg chg="add mod">
          <ac:chgData name="Giuseppe Romagnoli" userId="95c6744e-3aaa-4443-8a01-7989954b9af9" providerId="ADAL" clId="{CA3DFC51-0A45-4037-9AAC-3B1C43F9C0F1}" dt="2018-07-09T15:39:12.844" v="11" actId="14100"/>
          <ac:picMkLst>
            <pc:docMk/>
            <pc:sldMk cId="3229171051" sldId="266"/>
            <ac:picMk id="8" creationId="{F3A504C0-B3C5-4A60-900F-317EDF36FED7}"/>
          </ac:picMkLst>
        </pc:picChg>
      </pc:sldChg>
      <pc:sldChg chg="del">
        <pc:chgData name="Giuseppe Romagnoli" userId="95c6744e-3aaa-4443-8a01-7989954b9af9" providerId="ADAL" clId="{CA3DFC51-0A45-4037-9AAC-3B1C43F9C0F1}" dt="2018-07-09T21:29:12.019" v="181" actId="2696"/>
        <pc:sldMkLst>
          <pc:docMk/>
          <pc:sldMk cId="452733939" sldId="267"/>
        </pc:sldMkLst>
      </pc:sldChg>
      <pc:sldChg chg="addSp modSp">
        <pc:chgData name="Giuseppe Romagnoli" userId="95c6744e-3aaa-4443-8a01-7989954b9af9" providerId="ADAL" clId="{CA3DFC51-0A45-4037-9AAC-3B1C43F9C0F1}" dt="2018-07-09T21:48:22.741" v="357" actId="14100"/>
        <pc:sldMkLst>
          <pc:docMk/>
          <pc:sldMk cId="1544302913" sldId="268"/>
        </pc:sldMkLst>
        <pc:picChg chg="add mod">
          <ac:chgData name="Giuseppe Romagnoli" userId="95c6744e-3aaa-4443-8a01-7989954b9af9" providerId="ADAL" clId="{CA3DFC51-0A45-4037-9AAC-3B1C43F9C0F1}" dt="2018-07-09T21:48:22.741" v="357" actId="14100"/>
          <ac:picMkLst>
            <pc:docMk/>
            <pc:sldMk cId="1544302913" sldId="268"/>
            <ac:picMk id="2" creationId="{D915D6AC-0D16-4728-8EFA-AD9F5BE033A8}"/>
          </ac:picMkLst>
        </pc:picChg>
      </pc:sldChg>
      <pc:sldChg chg="delSp modSp modNotesTx">
        <pc:chgData name="Giuseppe Romagnoli" userId="95c6744e-3aaa-4443-8a01-7989954b9af9" providerId="ADAL" clId="{CA3DFC51-0A45-4037-9AAC-3B1C43F9C0F1}" dt="2018-07-10T01:24:24.578" v="612" actId="20577"/>
        <pc:sldMkLst>
          <pc:docMk/>
          <pc:sldMk cId="771751352" sldId="271"/>
        </pc:sldMkLst>
        <pc:spChg chg="mod">
          <ac:chgData name="Giuseppe Romagnoli" userId="95c6744e-3aaa-4443-8a01-7989954b9af9" providerId="ADAL" clId="{CA3DFC51-0A45-4037-9AAC-3B1C43F9C0F1}" dt="2018-07-10T01:23:05.410" v="609" actId="20577"/>
          <ac:spMkLst>
            <pc:docMk/>
            <pc:sldMk cId="771751352" sldId="271"/>
            <ac:spMk id="2" creationId="{C28F5E12-8F18-40F8-828E-0D753A20540E}"/>
          </ac:spMkLst>
        </pc:spChg>
        <pc:picChg chg="del mod">
          <ac:chgData name="Giuseppe Romagnoli" userId="95c6744e-3aaa-4443-8a01-7989954b9af9" providerId="ADAL" clId="{CA3DFC51-0A45-4037-9AAC-3B1C43F9C0F1}" dt="2018-07-10T01:22:56.428" v="588" actId="478"/>
          <ac:picMkLst>
            <pc:docMk/>
            <pc:sldMk cId="771751352" sldId="271"/>
            <ac:picMk id="7" creationId="{E7110D24-C937-4AF4-8F7F-E4B986EAA730}"/>
          </ac:picMkLst>
        </pc:picChg>
      </pc:sldChg>
      <pc:sldChg chg="addSp delSp modSp">
        <pc:chgData name="Giuseppe Romagnoli" userId="95c6744e-3aaa-4443-8a01-7989954b9af9" providerId="ADAL" clId="{CA3DFC51-0A45-4037-9AAC-3B1C43F9C0F1}" dt="2018-07-10T01:24:58.950" v="639" actId="20577"/>
        <pc:sldMkLst>
          <pc:docMk/>
          <pc:sldMk cId="799607473" sldId="272"/>
        </pc:sldMkLst>
        <pc:spChg chg="add mod">
          <ac:chgData name="Giuseppe Romagnoli" userId="95c6744e-3aaa-4443-8a01-7989954b9af9" providerId="ADAL" clId="{CA3DFC51-0A45-4037-9AAC-3B1C43F9C0F1}" dt="2018-07-10T01:24:58.950" v="639" actId="20577"/>
          <ac:spMkLst>
            <pc:docMk/>
            <pc:sldMk cId="799607473" sldId="272"/>
            <ac:spMk id="7" creationId="{5B202D65-AE08-4BB7-96A4-F155FA4C6B16}"/>
          </ac:spMkLst>
        </pc:spChg>
        <pc:picChg chg="del">
          <ac:chgData name="Giuseppe Romagnoli" userId="95c6744e-3aaa-4443-8a01-7989954b9af9" providerId="ADAL" clId="{CA3DFC51-0A45-4037-9AAC-3B1C43F9C0F1}" dt="2018-07-10T01:24:43.814" v="614" actId="478"/>
          <ac:picMkLst>
            <pc:docMk/>
            <pc:sldMk cId="799607473" sldId="272"/>
            <ac:picMk id="5" creationId="{06120325-D01A-4EE3-9F04-AB476AAD885E}"/>
          </ac:picMkLst>
        </pc:picChg>
        <pc:picChg chg="del">
          <ac:chgData name="Giuseppe Romagnoli" userId="95c6744e-3aaa-4443-8a01-7989954b9af9" providerId="ADAL" clId="{CA3DFC51-0A45-4037-9AAC-3B1C43F9C0F1}" dt="2018-07-10T01:24:43.150" v="613" actId="478"/>
          <ac:picMkLst>
            <pc:docMk/>
            <pc:sldMk cId="799607473" sldId="272"/>
            <ac:picMk id="6" creationId="{165D36ED-93F7-4A31-9771-190C654119F9}"/>
          </ac:picMkLst>
        </pc:picChg>
      </pc:sldChg>
      <pc:sldChg chg="del">
        <pc:chgData name="Giuseppe Romagnoli" userId="95c6744e-3aaa-4443-8a01-7989954b9af9" providerId="ADAL" clId="{CA3DFC51-0A45-4037-9AAC-3B1C43F9C0F1}" dt="2018-07-09T21:18:22.464" v="81" actId="2696"/>
        <pc:sldMkLst>
          <pc:docMk/>
          <pc:sldMk cId="99345110" sldId="273"/>
        </pc:sldMkLst>
      </pc:sldChg>
      <pc:sldChg chg="del">
        <pc:chgData name="Giuseppe Romagnoli" userId="95c6744e-3aaa-4443-8a01-7989954b9af9" providerId="ADAL" clId="{CA3DFC51-0A45-4037-9AAC-3B1C43F9C0F1}" dt="2018-07-09T15:39:48.135" v="12" actId="2696"/>
        <pc:sldMkLst>
          <pc:docMk/>
          <pc:sldMk cId="566726161" sldId="274"/>
        </pc:sldMkLst>
      </pc:sldChg>
      <pc:sldChg chg="addSp delSp modSp add modNotesTx">
        <pc:chgData name="Giuseppe Romagnoli" userId="95c6744e-3aaa-4443-8a01-7989954b9af9" providerId="ADAL" clId="{CA3DFC51-0A45-4037-9AAC-3B1C43F9C0F1}" dt="2018-07-10T07:44:06.096" v="826" actId="20577"/>
        <pc:sldMkLst>
          <pc:docMk/>
          <pc:sldMk cId="2708550724" sldId="274"/>
        </pc:sldMkLst>
        <pc:spChg chg="mod">
          <ac:chgData name="Giuseppe Romagnoli" userId="95c6744e-3aaa-4443-8a01-7989954b9af9" providerId="ADAL" clId="{CA3DFC51-0A45-4037-9AAC-3B1C43F9C0F1}" dt="2018-07-09T21:09:01.088" v="42" actId="1076"/>
          <ac:spMkLst>
            <pc:docMk/>
            <pc:sldMk cId="2708550724" sldId="274"/>
            <ac:spMk id="2" creationId="{00000000-0000-0000-0000-000000000000}"/>
          </ac:spMkLst>
        </pc:spChg>
        <pc:spChg chg="add del mod">
          <ac:chgData name="Giuseppe Romagnoli" userId="95c6744e-3aaa-4443-8a01-7989954b9af9" providerId="ADAL" clId="{CA3DFC51-0A45-4037-9AAC-3B1C43F9C0F1}" dt="2018-07-09T20:40:08.677" v="34" actId="478"/>
          <ac:spMkLst>
            <pc:docMk/>
            <pc:sldMk cId="2708550724" sldId="274"/>
            <ac:spMk id="4" creationId="{5B0CC817-55E0-45C8-A6BB-E263F5B7CFED}"/>
          </ac:spMkLst>
        </pc:spChg>
        <pc:picChg chg="add mod">
          <ac:chgData name="Giuseppe Romagnoli" userId="95c6744e-3aaa-4443-8a01-7989954b9af9" providerId="ADAL" clId="{CA3DFC51-0A45-4037-9AAC-3B1C43F9C0F1}" dt="2018-07-09T21:08:52.233" v="41" actId="1076"/>
          <ac:picMkLst>
            <pc:docMk/>
            <pc:sldMk cId="2708550724" sldId="274"/>
            <ac:picMk id="4" creationId="{9B5EC1E1-4EA1-4619-AC13-D36E18D25A12}"/>
          </ac:picMkLst>
        </pc:picChg>
        <pc:picChg chg="del">
          <ac:chgData name="Giuseppe Romagnoli" userId="95c6744e-3aaa-4443-8a01-7989954b9af9" providerId="ADAL" clId="{CA3DFC51-0A45-4037-9AAC-3B1C43F9C0F1}" dt="2018-07-09T15:42:41.680" v="33" actId="478"/>
          <ac:picMkLst>
            <pc:docMk/>
            <pc:sldMk cId="2708550724" sldId="274"/>
            <ac:picMk id="8" creationId="{F3A504C0-B3C5-4A60-900F-317EDF36FED7}"/>
          </ac:picMkLst>
        </pc:picChg>
      </pc:sldChg>
      <pc:sldChg chg="addSp delSp modSp add modNotesTx">
        <pc:chgData name="Giuseppe Romagnoli" userId="95c6744e-3aaa-4443-8a01-7989954b9af9" providerId="ADAL" clId="{CA3DFC51-0A45-4037-9AAC-3B1C43F9C0F1}" dt="2018-07-10T07:28:17.238" v="788" actId="20577"/>
        <pc:sldMkLst>
          <pc:docMk/>
          <pc:sldMk cId="166131940" sldId="275"/>
        </pc:sldMkLst>
        <pc:picChg chg="del">
          <ac:chgData name="Giuseppe Romagnoli" userId="95c6744e-3aaa-4443-8a01-7989954b9af9" providerId="ADAL" clId="{CA3DFC51-0A45-4037-9AAC-3B1C43F9C0F1}" dt="2018-07-09T21:09:12.430" v="44" actId="478"/>
          <ac:picMkLst>
            <pc:docMk/>
            <pc:sldMk cId="166131940" sldId="275"/>
            <ac:picMk id="4" creationId="{9B5EC1E1-4EA1-4619-AC13-D36E18D25A12}"/>
          </ac:picMkLst>
        </pc:picChg>
        <pc:picChg chg="add mod">
          <ac:chgData name="Giuseppe Romagnoli" userId="95c6744e-3aaa-4443-8a01-7989954b9af9" providerId="ADAL" clId="{CA3DFC51-0A45-4037-9AAC-3B1C43F9C0F1}" dt="2018-07-09T21:14:52.482" v="72" actId="14100"/>
          <ac:picMkLst>
            <pc:docMk/>
            <pc:sldMk cId="166131940" sldId="275"/>
            <ac:picMk id="5" creationId="{97302939-A252-4BEA-B585-826A6F643911}"/>
          </ac:picMkLst>
        </pc:picChg>
      </pc:sldChg>
      <pc:sldChg chg="addSp delSp modSp add ord modTransition">
        <pc:chgData name="Giuseppe Romagnoli" userId="95c6744e-3aaa-4443-8a01-7989954b9af9" providerId="ADAL" clId="{CA3DFC51-0A45-4037-9AAC-3B1C43F9C0F1}" dt="2018-07-10T07:28:33.691" v="789"/>
        <pc:sldMkLst>
          <pc:docMk/>
          <pc:sldMk cId="1390779969" sldId="276"/>
        </pc:sldMkLst>
        <pc:picChg chg="del">
          <ac:chgData name="Giuseppe Romagnoli" userId="95c6744e-3aaa-4443-8a01-7989954b9af9" providerId="ADAL" clId="{CA3DFC51-0A45-4037-9AAC-3B1C43F9C0F1}" dt="2018-07-09T21:15:23.502" v="75" actId="478"/>
          <ac:picMkLst>
            <pc:docMk/>
            <pc:sldMk cId="1390779969" sldId="276"/>
            <ac:picMk id="4" creationId="{9B5EC1E1-4EA1-4619-AC13-D36E18D25A12}"/>
          </ac:picMkLst>
        </pc:picChg>
        <pc:picChg chg="add mod">
          <ac:chgData name="Giuseppe Romagnoli" userId="95c6744e-3aaa-4443-8a01-7989954b9af9" providerId="ADAL" clId="{CA3DFC51-0A45-4037-9AAC-3B1C43F9C0F1}" dt="2018-07-09T21:17:55.997" v="80" actId="14100"/>
          <ac:picMkLst>
            <pc:docMk/>
            <pc:sldMk cId="1390779969" sldId="276"/>
            <ac:picMk id="5" creationId="{0547E4CA-1F1B-4354-AC81-0CE3EC3019CB}"/>
          </ac:picMkLst>
        </pc:picChg>
      </pc:sldChg>
      <pc:sldChg chg="addSp delSp modSp add">
        <pc:chgData name="Giuseppe Romagnoli" userId="95c6744e-3aaa-4443-8a01-7989954b9af9" providerId="ADAL" clId="{CA3DFC51-0A45-4037-9AAC-3B1C43F9C0F1}" dt="2018-07-09T21:33:52.864" v="340" actId="403"/>
        <pc:sldMkLst>
          <pc:docMk/>
          <pc:sldMk cId="1566103056" sldId="277"/>
        </pc:sldMkLst>
        <pc:spChg chg="mod">
          <ac:chgData name="Giuseppe Romagnoli" userId="95c6744e-3aaa-4443-8a01-7989954b9af9" providerId="ADAL" clId="{CA3DFC51-0A45-4037-9AAC-3B1C43F9C0F1}" dt="2018-07-09T21:33:52.864" v="340" actId="403"/>
          <ac:spMkLst>
            <pc:docMk/>
            <pc:sldMk cId="1566103056" sldId="277"/>
            <ac:spMk id="2" creationId="{C5EFD109-AF75-4A71-BF23-7CB498A2B33F}"/>
          </ac:spMkLst>
        </pc:spChg>
        <pc:spChg chg="del">
          <ac:chgData name="Giuseppe Romagnoli" userId="95c6744e-3aaa-4443-8a01-7989954b9af9" providerId="ADAL" clId="{CA3DFC51-0A45-4037-9AAC-3B1C43F9C0F1}" dt="2018-07-09T21:29:03.026" v="178" actId="403"/>
          <ac:spMkLst>
            <pc:docMk/>
            <pc:sldMk cId="1566103056" sldId="277"/>
            <ac:spMk id="3" creationId="{D4325835-1BA0-43C5-BC51-C0CA02F4F0F5}"/>
          </ac:spMkLst>
        </pc:spChg>
        <pc:spChg chg="add del mod">
          <ac:chgData name="Giuseppe Romagnoli" userId="95c6744e-3aaa-4443-8a01-7989954b9af9" providerId="ADAL" clId="{CA3DFC51-0A45-4037-9AAC-3B1C43F9C0F1}" dt="2018-07-09T21:32:49.103" v="211" actId="478"/>
          <ac:spMkLst>
            <pc:docMk/>
            <pc:sldMk cId="1566103056" sldId="277"/>
            <ac:spMk id="8" creationId="{E0AF629F-36AC-4494-A6A6-8819D487AB54}"/>
          </ac:spMkLst>
        </pc:spChg>
        <pc:picChg chg="add del mod">
          <ac:chgData name="Giuseppe Romagnoli" userId="95c6744e-3aaa-4443-8a01-7989954b9af9" providerId="ADAL" clId="{CA3DFC51-0A45-4037-9AAC-3B1C43F9C0F1}" dt="2018-07-09T21:32:44.117" v="210" actId="478"/>
          <ac:picMkLst>
            <pc:docMk/>
            <pc:sldMk cId="1566103056" sldId="277"/>
            <ac:picMk id="5" creationId="{F3AEE69D-169A-470A-8CF7-36D74321E4C8}"/>
          </ac:picMkLst>
        </pc:picChg>
        <pc:picChg chg="add del">
          <ac:chgData name="Giuseppe Romagnoli" userId="95c6744e-3aaa-4443-8a01-7989954b9af9" providerId="ADAL" clId="{CA3DFC51-0A45-4037-9AAC-3B1C43F9C0F1}" dt="2018-07-09T21:32:43.250" v="209" actId="478"/>
          <ac:picMkLst>
            <pc:docMk/>
            <pc:sldMk cId="1566103056" sldId="277"/>
            <ac:picMk id="6" creationId="{FFA94818-3647-499A-A234-4DB3CBC32849}"/>
          </ac:picMkLst>
        </pc:picChg>
      </pc:sldChg>
      <pc:sldChg chg="addSp delSp modSp add del ord">
        <pc:chgData name="Giuseppe Romagnoli" userId="95c6744e-3aaa-4443-8a01-7989954b9af9" providerId="ADAL" clId="{CA3DFC51-0A45-4037-9AAC-3B1C43F9C0F1}" dt="2018-07-10T01:08:03.720" v="523" actId="2696"/>
        <pc:sldMkLst>
          <pc:docMk/>
          <pc:sldMk cId="1280336383" sldId="278"/>
        </pc:sldMkLst>
        <pc:spChg chg="mod">
          <ac:chgData name="Giuseppe Romagnoli" userId="95c6744e-3aaa-4443-8a01-7989954b9af9" providerId="ADAL" clId="{CA3DFC51-0A45-4037-9AAC-3B1C43F9C0F1}" dt="2018-07-09T21:49:14.274" v="387" actId="20577"/>
          <ac:spMkLst>
            <pc:docMk/>
            <pc:sldMk cId="1280336383" sldId="278"/>
            <ac:spMk id="2" creationId="{00000000-0000-0000-0000-000000000000}"/>
          </ac:spMkLst>
        </pc:spChg>
        <pc:picChg chg="add mod">
          <ac:chgData name="Giuseppe Romagnoli" userId="95c6744e-3aaa-4443-8a01-7989954b9af9" providerId="ADAL" clId="{CA3DFC51-0A45-4037-9AAC-3B1C43F9C0F1}" dt="2018-07-09T21:51:36.572" v="391" actId="1076"/>
          <ac:picMkLst>
            <pc:docMk/>
            <pc:sldMk cId="1280336383" sldId="278"/>
            <ac:picMk id="4" creationId="{136CBC03-0108-4DBA-97BB-DC170E8BF98B}"/>
          </ac:picMkLst>
        </pc:picChg>
        <pc:picChg chg="del">
          <ac:chgData name="Giuseppe Romagnoli" userId="95c6744e-3aaa-4443-8a01-7989954b9af9" providerId="ADAL" clId="{CA3DFC51-0A45-4037-9AAC-3B1C43F9C0F1}" dt="2018-07-09T21:48:56.597" v="367" actId="478"/>
          <ac:picMkLst>
            <pc:docMk/>
            <pc:sldMk cId="1280336383" sldId="278"/>
            <ac:picMk id="5" creationId="{0547E4CA-1F1B-4354-AC81-0CE3EC3019CB}"/>
          </ac:picMkLst>
        </pc:picChg>
      </pc:sldChg>
      <pc:sldChg chg="addSp delSp modSp add modTransition">
        <pc:chgData name="Giuseppe Romagnoli" userId="95c6744e-3aaa-4443-8a01-7989954b9af9" providerId="ADAL" clId="{CA3DFC51-0A45-4037-9AAC-3B1C43F9C0F1}" dt="2018-07-10T07:15:47.751" v="692"/>
        <pc:sldMkLst>
          <pc:docMk/>
          <pc:sldMk cId="1297796984" sldId="279"/>
        </pc:sldMkLst>
        <pc:spChg chg="mod">
          <ac:chgData name="Giuseppe Romagnoli" userId="95c6744e-3aaa-4443-8a01-7989954b9af9" providerId="ADAL" clId="{CA3DFC51-0A45-4037-9AAC-3B1C43F9C0F1}" dt="2018-07-09T21:52:17.151" v="411" actId="20577"/>
          <ac:spMkLst>
            <pc:docMk/>
            <pc:sldMk cId="1297796984" sldId="279"/>
            <ac:spMk id="2" creationId="{00000000-0000-0000-0000-000000000000}"/>
          </ac:spMkLst>
        </pc:spChg>
        <pc:picChg chg="del">
          <ac:chgData name="Giuseppe Romagnoli" userId="95c6744e-3aaa-4443-8a01-7989954b9af9" providerId="ADAL" clId="{CA3DFC51-0A45-4037-9AAC-3B1C43F9C0F1}" dt="2018-07-09T21:51:52.268" v="393" actId="478"/>
          <ac:picMkLst>
            <pc:docMk/>
            <pc:sldMk cId="1297796984" sldId="279"/>
            <ac:picMk id="4" creationId="{136CBC03-0108-4DBA-97BB-DC170E8BF98B}"/>
          </ac:picMkLst>
        </pc:picChg>
        <pc:picChg chg="add mod">
          <ac:chgData name="Giuseppe Romagnoli" userId="95c6744e-3aaa-4443-8a01-7989954b9af9" providerId="ADAL" clId="{CA3DFC51-0A45-4037-9AAC-3B1C43F9C0F1}" dt="2018-07-09T21:56:58.553" v="415" actId="1076"/>
          <ac:picMkLst>
            <pc:docMk/>
            <pc:sldMk cId="1297796984" sldId="279"/>
            <ac:picMk id="5" creationId="{67A9886E-3948-4238-98D5-EF1E39F9AE3C}"/>
          </ac:picMkLst>
        </pc:picChg>
      </pc:sldChg>
      <pc:sldChg chg="addSp delSp modSp add">
        <pc:chgData name="Giuseppe Romagnoli" userId="95c6744e-3aaa-4443-8a01-7989954b9af9" providerId="ADAL" clId="{CA3DFC51-0A45-4037-9AAC-3B1C43F9C0F1}" dt="2018-07-09T21:59:37.685" v="441" actId="1076"/>
        <pc:sldMkLst>
          <pc:docMk/>
          <pc:sldMk cId="326832913" sldId="280"/>
        </pc:sldMkLst>
        <pc:spChg chg="mod">
          <ac:chgData name="Giuseppe Romagnoli" userId="95c6744e-3aaa-4443-8a01-7989954b9af9" providerId="ADAL" clId="{CA3DFC51-0A45-4037-9AAC-3B1C43F9C0F1}" dt="2018-07-09T21:59:30.807" v="440" actId="20577"/>
          <ac:spMkLst>
            <pc:docMk/>
            <pc:sldMk cId="326832913" sldId="280"/>
            <ac:spMk id="2" creationId="{00000000-0000-0000-0000-000000000000}"/>
          </ac:spMkLst>
        </pc:spChg>
        <pc:picChg chg="add mod">
          <ac:chgData name="Giuseppe Romagnoli" userId="95c6744e-3aaa-4443-8a01-7989954b9af9" providerId="ADAL" clId="{CA3DFC51-0A45-4037-9AAC-3B1C43F9C0F1}" dt="2018-07-09T21:59:37.685" v="441" actId="1076"/>
          <ac:picMkLst>
            <pc:docMk/>
            <pc:sldMk cId="326832913" sldId="280"/>
            <ac:picMk id="4" creationId="{E6DA84BE-BF70-4C2F-BA22-9AF30FD95A42}"/>
          </ac:picMkLst>
        </pc:picChg>
        <pc:picChg chg="del">
          <ac:chgData name="Giuseppe Romagnoli" userId="95c6744e-3aaa-4443-8a01-7989954b9af9" providerId="ADAL" clId="{CA3DFC51-0A45-4037-9AAC-3B1C43F9C0F1}" dt="2018-07-09T21:58:56.078" v="419" actId="478"/>
          <ac:picMkLst>
            <pc:docMk/>
            <pc:sldMk cId="326832913" sldId="280"/>
            <ac:picMk id="5" creationId="{67A9886E-3948-4238-98D5-EF1E39F9AE3C}"/>
          </ac:picMkLst>
        </pc:picChg>
      </pc:sldChg>
      <pc:sldChg chg="addSp delSp modSp add modNotesTx">
        <pc:chgData name="Giuseppe Romagnoli" userId="95c6744e-3aaa-4443-8a01-7989954b9af9" providerId="ADAL" clId="{CA3DFC51-0A45-4037-9AAC-3B1C43F9C0F1}" dt="2018-07-10T01:31:16.223" v="690" actId="20577"/>
        <pc:sldMkLst>
          <pc:docMk/>
          <pc:sldMk cId="4109990083" sldId="281"/>
        </pc:sldMkLst>
        <pc:spChg chg="mod">
          <ac:chgData name="Giuseppe Romagnoli" userId="95c6744e-3aaa-4443-8a01-7989954b9af9" providerId="ADAL" clId="{CA3DFC51-0A45-4037-9AAC-3B1C43F9C0F1}" dt="2018-07-09T22:05:17.029" v="508" actId="20577"/>
          <ac:spMkLst>
            <pc:docMk/>
            <pc:sldMk cId="4109990083" sldId="281"/>
            <ac:spMk id="2" creationId="{00000000-0000-0000-0000-000000000000}"/>
          </ac:spMkLst>
        </pc:spChg>
        <pc:picChg chg="del mod">
          <ac:chgData name="Giuseppe Romagnoli" userId="95c6744e-3aaa-4443-8a01-7989954b9af9" providerId="ADAL" clId="{CA3DFC51-0A45-4037-9AAC-3B1C43F9C0F1}" dt="2018-07-09T22:04:23.831" v="444" actId="478"/>
          <ac:picMkLst>
            <pc:docMk/>
            <pc:sldMk cId="4109990083" sldId="281"/>
            <ac:picMk id="4" creationId="{E6DA84BE-BF70-4C2F-BA22-9AF30FD95A42}"/>
          </ac:picMkLst>
        </pc:picChg>
        <pc:picChg chg="add mod">
          <ac:chgData name="Giuseppe Romagnoli" userId="95c6744e-3aaa-4443-8a01-7989954b9af9" providerId="ADAL" clId="{CA3DFC51-0A45-4037-9AAC-3B1C43F9C0F1}" dt="2018-07-09T22:06:19.593" v="513" actId="1076"/>
          <ac:picMkLst>
            <pc:docMk/>
            <pc:sldMk cId="4109990083" sldId="281"/>
            <ac:picMk id="5" creationId="{E5E9C6F9-BD55-4326-BEA5-3D67E7CCE282}"/>
          </ac:picMkLst>
        </pc:picChg>
      </pc:sldChg>
    </pc:docChg>
  </pc:docChgLst>
  <pc:docChgLst>
    <pc:chgData name="Antonio Spina" userId="S::antonio.spina@studio.unibo.it::b1306771-1233-4bbb-a8e4-aa55b1b81817" providerId="AD" clId="Web-{6751DE66-7FA4-49FC-96B7-8E942F0282CB}"/>
    <pc:docChg chg="addSld modSld">
      <pc:chgData name="Antonio Spina" userId="S::antonio.spina@studio.unibo.it::b1306771-1233-4bbb-a8e4-aa55b1b81817" providerId="AD" clId="Web-{6751DE66-7FA4-49FC-96B7-8E942F0282CB}" dt="2018-07-10T07:11:46.970" v="7"/>
      <pc:docMkLst>
        <pc:docMk/>
      </pc:docMkLst>
      <pc:sldChg chg="modNotes">
        <pc:chgData name="Antonio Spina" userId="S::antonio.spina@studio.unibo.it::b1306771-1233-4bbb-a8e4-aa55b1b81817" providerId="AD" clId="Web-{6751DE66-7FA4-49FC-96B7-8E942F0282CB}" dt="2018-07-10T07:08:20.561" v="5"/>
        <pc:sldMkLst>
          <pc:docMk/>
          <pc:sldMk cId="2708550724" sldId="274"/>
        </pc:sldMkLst>
      </pc:sldChg>
      <pc:sldChg chg="new">
        <pc:chgData name="Antonio Spina" userId="S::antonio.spina@studio.unibo.it::b1306771-1233-4bbb-a8e4-aa55b1b81817" providerId="AD" clId="Web-{6751DE66-7FA4-49FC-96B7-8E942F0282CB}" dt="2018-07-10T07:11:46.361" v="6"/>
        <pc:sldMkLst>
          <pc:docMk/>
          <pc:sldMk cId="2501739153" sldId="289"/>
        </pc:sldMkLst>
      </pc:sldChg>
      <pc:sldChg chg="new">
        <pc:chgData name="Antonio Spina" userId="S::antonio.spina@studio.unibo.it::b1306771-1233-4bbb-a8e4-aa55b1b81817" providerId="AD" clId="Web-{6751DE66-7FA4-49FC-96B7-8E942F0282CB}" dt="2018-07-10T07:11:46.970" v="7"/>
        <pc:sldMkLst>
          <pc:docMk/>
          <pc:sldMk cId="3875657485" sldId="290"/>
        </pc:sldMkLst>
      </pc:sldChg>
    </pc:docChg>
  </pc:docChgLst>
  <pc:docChgLst>
    <pc:chgData name="Andrea Mengascini" userId="4c49f5f9-b94d-4c47-bb67-af1ae02297ba" providerId="ADAL" clId="{76C3D425-8F9C-4821-9534-C6261CB5390C}"/>
    <pc:docChg chg="undo custSel addSld delSld modSld">
      <pc:chgData name="Andrea Mengascini" userId="4c49f5f9-b94d-4c47-bb67-af1ae02297ba" providerId="ADAL" clId="{76C3D425-8F9C-4821-9534-C6261CB5390C}" dt="2018-07-09T15:23:04.138" v="827" actId="1076"/>
      <pc:docMkLst>
        <pc:docMk/>
      </pc:docMkLst>
      <pc:sldChg chg="addSp delSp modSp addCm modNotesTx">
        <pc:chgData name="Andrea Mengascini" userId="4c49f5f9-b94d-4c47-bb67-af1ae02297ba" providerId="ADAL" clId="{76C3D425-8F9C-4821-9534-C6261CB5390C}" dt="2018-07-09T14:54:36.098" v="305" actId="1076"/>
        <pc:sldMkLst>
          <pc:docMk/>
          <pc:sldMk cId="3984617762" sldId="257"/>
        </pc:sldMkLst>
        <pc:spChg chg="mod">
          <ac:chgData name="Andrea Mengascini" userId="4c49f5f9-b94d-4c47-bb67-af1ae02297ba" providerId="ADAL" clId="{76C3D425-8F9C-4821-9534-C6261CB5390C}" dt="2018-07-09T14:47:54.573" v="232" actId="1076"/>
          <ac:spMkLst>
            <pc:docMk/>
            <pc:sldMk cId="3984617762" sldId="257"/>
            <ac:spMk id="2" creationId="{00000000-0000-0000-0000-000000000000}"/>
          </ac:spMkLst>
        </pc:spChg>
        <pc:spChg chg="mod">
          <ac:chgData name="Andrea Mengascini" userId="4c49f5f9-b94d-4c47-bb67-af1ae02297ba" providerId="ADAL" clId="{76C3D425-8F9C-4821-9534-C6261CB5390C}" dt="2018-07-09T14:54:36.098" v="305" actId="1076"/>
          <ac:spMkLst>
            <pc:docMk/>
            <pc:sldMk cId="3984617762" sldId="257"/>
            <ac:spMk id="3" creationId="{00000000-0000-0000-0000-000000000000}"/>
          </ac:spMkLst>
        </pc:spChg>
        <pc:spChg chg="add del mod">
          <ac:chgData name="Andrea Mengascini" userId="4c49f5f9-b94d-4c47-bb67-af1ae02297ba" providerId="ADAL" clId="{76C3D425-8F9C-4821-9534-C6261CB5390C}" dt="2018-07-09T14:44:58.015" v="209" actId="478"/>
          <ac:spMkLst>
            <pc:docMk/>
            <pc:sldMk cId="3984617762" sldId="257"/>
            <ac:spMk id="4" creationId="{D8AC4112-BF04-4784-A399-E27A9CB02925}"/>
          </ac:spMkLst>
        </pc:spChg>
        <pc:spChg chg="add del">
          <ac:chgData name="Andrea Mengascini" userId="4c49f5f9-b94d-4c47-bb67-af1ae02297ba" providerId="ADAL" clId="{76C3D425-8F9C-4821-9534-C6261CB5390C}" dt="2018-07-09T14:45:07.191" v="211" actId="1076"/>
          <ac:spMkLst>
            <pc:docMk/>
            <pc:sldMk cId="3984617762" sldId="257"/>
            <ac:spMk id="5" creationId="{414382EB-4866-489B-A54A-B8407A6BF71B}"/>
          </ac:spMkLst>
        </pc:spChg>
        <pc:spChg chg="add del">
          <ac:chgData name="Andrea Mengascini" userId="4c49f5f9-b94d-4c47-bb67-af1ae02297ba" providerId="ADAL" clId="{76C3D425-8F9C-4821-9534-C6261CB5390C}" dt="2018-07-09T14:45:08.623" v="213" actId="478"/>
          <ac:spMkLst>
            <pc:docMk/>
            <pc:sldMk cId="3984617762" sldId="257"/>
            <ac:spMk id="6" creationId="{B73F1EE2-04C0-4CA5-851B-EAF79B6E608C}"/>
          </ac:spMkLst>
        </pc:spChg>
        <pc:picChg chg="add del mod">
          <ac:chgData name="Andrea Mengascini" userId="4c49f5f9-b94d-4c47-bb67-af1ae02297ba" providerId="ADAL" clId="{76C3D425-8F9C-4821-9534-C6261CB5390C}" dt="2018-07-09T14:46:54.460" v="218" actId="478"/>
          <ac:picMkLst>
            <pc:docMk/>
            <pc:sldMk cId="3984617762" sldId="257"/>
            <ac:picMk id="8" creationId="{0702578D-B51B-435E-AD59-1C59B90D42C0}"/>
          </ac:picMkLst>
        </pc:picChg>
        <pc:picChg chg="add mod">
          <ac:chgData name="Andrea Mengascini" userId="4c49f5f9-b94d-4c47-bb67-af1ae02297ba" providerId="ADAL" clId="{76C3D425-8F9C-4821-9534-C6261CB5390C}" dt="2018-07-09T14:54:13.530" v="300" actId="1076"/>
          <ac:picMkLst>
            <pc:docMk/>
            <pc:sldMk cId="3984617762" sldId="257"/>
            <ac:picMk id="10" creationId="{9123A8AD-0FBF-417B-B0E6-A9DA18BBCE50}"/>
          </ac:picMkLst>
        </pc:picChg>
      </pc:sldChg>
      <pc:sldChg chg="modSp">
        <pc:chgData name="Andrea Mengascini" userId="4c49f5f9-b94d-4c47-bb67-af1ae02297ba" providerId="ADAL" clId="{76C3D425-8F9C-4821-9534-C6261CB5390C}" dt="2018-07-09T15:22:41.621" v="799" actId="20577"/>
        <pc:sldMkLst>
          <pc:docMk/>
          <pc:sldMk cId="106904919" sldId="261"/>
        </pc:sldMkLst>
        <pc:spChg chg="mod">
          <ac:chgData name="Andrea Mengascini" userId="4c49f5f9-b94d-4c47-bb67-af1ae02297ba" providerId="ADAL" clId="{76C3D425-8F9C-4821-9534-C6261CB5390C}" dt="2018-07-09T14:41:38.685" v="117" actId="20577"/>
          <ac:spMkLst>
            <pc:docMk/>
            <pc:sldMk cId="106904919" sldId="261"/>
            <ac:spMk id="2" creationId="{00000000-0000-0000-0000-000000000000}"/>
          </ac:spMkLst>
        </pc:spChg>
        <pc:spChg chg="mod">
          <ac:chgData name="Andrea Mengascini" userId="4c49f5f9-b94d-4c47-bb67-af1ae02297ba" providerId="ADAL" clId="{76C3D425-8F9C-4821-9534-C6261CB5390C}" dt="2018-07-09T15:22:41.621" v="799" actId="20577"/>
          <ac:spMkLst>
            <pc:docMk/>
            <pc:sldMk cId="106904919" sldId="261"/>
            <ac:spMk id="3" creationId="{00000000-0000-0000-0000-000000000000}"/>
          </ac:spMkLst>
        </pc:spChg>
      </pc:sldChg>
      <pc:sldChg chg="addSp delSp modSp">
        <pc:chgData name="Andrea Mengascini" userId="4c49f5f9-b94d-4c47-bb67-af1ae02297ba" providerId="ADAL" clId="{76C3D425-8F9C-4821-9534-C6261CB5390C}" dt="2018-07-09T15:01:51.140" v="423" actId="255"/>
        <pc:sldMkLst>
          <pc:docMk/>
          <pc:sldMk cId="1476019738" sldId="262"/>
        </pc:sldMkLst>
        <pc:spChg chg="mod">
          <ac:chgData name="Andrea Mengascini" userId="4c49f5f9-b94d-4c47-bb67-af1ae02297ba" providerId="ADAL" clId="{76C3D425-8F9C-4821-9534-C6261CB5390C}" dt="2018-07-09T14:55:05.833" v="328" actId="1076"/>
          <ac:spMkLst>
            <pc:docMk/>
            <pc:sldMk cId="1476019738" sldId="262"/>
            <ac:spMk id="2" creationId="{00000000-0000-0000-0000-000000000000}"/>
          </ac:spMkLst>
        </pc:spChg>
        <pc:spChg chg="add mod">
          <ac:chgData name="Andrea Mengascini" userId="4c49f5f9-b94d-4c47-bb67-af1ae02297ba" providerId="ADAL" clId="{76C3D425-8F9C-4821-9534-C6261CB5390C}" dt="2018-07-09T15:01:51.140" v="423" actId="255"/>
          <ac:spMkLst>
            <pc:docMk/>
            <pc:sldMk cId="1476019738" sldId="262"/>
            <ac:spMk id="3" creationId="{29B9048F-62B4-40B2-B65C-0FB17B5048B8}"/>
          </ac:spMkLst>
        </pc:spChg>
        <pc:graphicFrameChg chg="del mod">
          <ac:chgData name="Andrea Mengascini" userId="4c49f5f9-b94d-4c47-bb67-af1ae02297ba" providerId="ADAL" clId="{76C3D425-8F9C-4821-9534-C6261CB5390C}" dt="2018-07-09T14:55:10.843" v="330" actId="478"/>
          <ac:graphicFrameMkLst>
            <pc:docMk/>
            <pc:sldMk cId="1476019738" sldId="262"/>
            <ac:graphicFrameMk id="6" creationId="{00000000-0000-0000-0000-000000000000}"/>
          </ac:graphicFrameMkLst>
        </pc:graphicFrameChg>
        <pc:picChg chg="add mod">
          <ac:chgData name="Andrea Mengascini" userId="4c49f5f9-b94d-4c47-bb67-af1ae02297ba" providerId="ADAL" clId="{76C3D425-8F9C-4821-9534-C6261CB5390C}" dt="2018-07-09T14:59:52.751" v="386" actId="1076"/>
          <ac:picMkLst>
            <pc:docMk/>
            <pc:sldMk cId="1476019738" sldId="262"/>
            <ac:picMk id="5" creationId="{91F3E1EA-741F-4A68-9334-47714AB9E5FF}"/>
          </ac:picMkLst>
        </pc:picChg>
      </pc:sldChg>
      <pc:sldChg chg="addSp delSp modSp">
        <pc:chgData name="Andrea Mengascini" userId="4c49f5f9-b94d-4c47-bb67-af1ae02297ba" providerId="ADAL" clId="{76C3D425-8F9C-4821-9534-C6261CB5390C}" dt="2018-07-09T15:11:04.945" v="648" actId="1076"/>
        <pc:sldMkLst>
          <pc:docMk/>
          <pc:sldMk cId="2475092730" sldId="263"/>
        </pc:sldMkLst>
        <pc:spChg chg="mod">
          <ac:chgData name="Andrea Mengascini" userId="4c49f5f9-b94d-4c47-bb67-af1ae02297ba" providerId="ADAL" clId="{76C3D425-8F9C-4821-9534-C6261CB5390C}" dt="2018-07-09T15:11:04.945" v="648" actId="1076"/>
          <ac:spMkLst>
            <pc:docMk/>
            <pc:sldMk cId="2475092730" sldId="263"/>
            <ac:spMk id="2" creationId="{00000000-0000-0000-0000-000000000000}"/>
          </ac:spMkLst>
        </pc:spChg>
        <pc:spChg chg="mod">
          <ac:chgData name="Andrea Mengascini" userId="4c49f5f9-b94d-4c47-bb67-af1ae02297ba" providerId="ADAL" clId="{76C3D425-8F9C-4821-9534-C6261CB5390C}" dt="2018-07-09T15:09:51.034" v="603" actId="14100"/>
          <ac:spMkLst>
            <pc:docMk/>
            <pc:sldMk cId="2475092730" sldId="263"/>
            <ac:spMk id="3" creationId="{00000000-0000-0000-0000-000000000000}"/>
          </ac:spMkLst>
        </pc:spChg>
        <pc:spChg chg="add del mod">
          <ac:chgData name="Andrea Mengascini" userId="4c49f5f9-b94d-4c47-bb67-af1ae02297ba" providerId="ADAL" clId="{76C3D425-8F9C-4821-9534-C6261CB5390C}" dt="2018-07-09T15:02:21.488" v="425" actId="478"/>
          <ac:spMkLst>
            <pc:docMk/>
            <pc:sldMk cId="2475092730" sldId="263"/>
            <ac:spMk id="6" creationId="{620BDBE5-BADF-4655-B144-77B5A8B7306F}"/>
          </ac:spMkLst>
        </pc:spChg>
        <pc:graphicFrameChg chg="del">
          <ac:chgData name="Andrea Mengascini" userId="4c49f5f9-b94d-4c47-bb67-af1ae02297ba" providerId="ADAL" clId="{76C3D425-8F9C-4821-9534-C6261CB5390C}" dt="2018-07-09T15:02:16.903" v="424" actId="478"/>
          <ac:graphicFrameMkLst>
            <pc:docMk/>
            <pc:sldMk cId="2475092730" sldId="263"/>
            <ac:graphicFrameMk id="5" creationId="{00000000-0000-0000-0000-000000000000}"/>
          </ac:graphicFrameMkLst>
        </pc:graphicFrameChg>
      </pc:sldChg>
      <pc:sldChg chg="del">
        <pc:chgData name="Andrea Mengascini" userId="4c49f5f9-b94d-4c47-bb67-af1ae02297ba" providerId="ADAL" clId="{76C3D425-8F9C-4821-9534-C6261CB5390C}" dt="2018-07-09T15:17:23.678" v="680" actId="2696"/>
        <pc:sldMkLst>
          <pc:docMk/>
          <pc:sldMk cId="2761515851" sldId="264"/>
        </pc:sldMkLst>
      </pc:sldChg>
      <pc:sldChg chg="del">
        <pc:chgData name="Andrea Mengascini" userId="4c49f5f9-b94d-4c47-bb67-af1ae02297ba" providerId="ADAL" clId="{76C3D425-8F9C-4821-9534-C6261CB5390C}" dt="2018-07-09T15:18:35.693" v="712" actId="2696"/>
        <pc:sldMkLst>
          <pc:docMk/>
          <pc:sldMk cId="2362296366" sldId="265"/>
        </pc:sldMkLst>
      </pc:sldChg>
      <pc:sldChg chg="addSp delSp modSp">
        <pc:chgData name="Andrea Mengascini" userId="4c49f5f9-b94d-4c47-bb67-af1ae02297ba" providerId="ADAL" clId="{76C3D425-8F9C-4821-9534-C6261CB5390C}" dt="2018-07-09T15:23:04.138" v="827" actId="1076"/>
        <pc:sldMkLst>
          <pc:docMk/>
          <pc:sldMk cId="3229171051" sldId="266"/>
        </pc:sldMkLst>
        <pc:spChg chg="mod">
          <ac:chgData name="Andrea Mengascini" userId="4c49f5f9-b94d-4c47-bb67-af1ae02297ba" providerId="ADAL" clId="{76C3D425-8F9C-4821-9534-C6261CB5390C}" dt="2018-07-09T15:23:04.138" v="827" actId="1076"/>
          <ac:spMkLst>
            <pc:docMk/>
            <pc:sldMk cId="3229171051" sldId="266"/>
            <ac:spMk id="2" creationId="{00000000-0000-0000-0000-000000000000}"/>
          </ac:spMkLst>
        </pc:spChg>
        <pc:spChg chg="add del mod">
          <ac:chgData name="Andrea Mengascini" userId="4c49f5f9-b94d-4c47-bb67-af1ae02297ba" providerId="ADAL" clId="{76C3D425-8F9C-4821-9534-C6261CB5390C}" dt="2018-07-09T15:22:07.268" v="776" actId="767"/>
          <ac:spMkLst>
            <pc:docMk/>
            <pc:sldMk cId="3229171051" sldId="266"/>
            <ac:spMk id="8" creationId="{33628591-9D2E-42C5-BC6A-6C7214697923}"/>
          </ac:spMkLst>
        </pc:spChg>
        <pc:picChg chg="add del mod">
          <ac:chgData name="Andrea Mengascini" userId="4c49f5f9-b94d-4c47-bb67-af1ae02297ba" providerId="ADAL" clId="{76C3D425-8F9C-4821-9534-C6261CB5390C}" dt="2018-07-09T15:22:18.575" v="777" actId="478"/>
          <ac:picMkLst>
            <pc:docMk/>
            <pc:sldMk cId="3229171051" sldId="266"/>
            <ac:picMk id="7" creationId="{75006467-5CE1-4B3C-8313-C2FF0297B807}"/>
          </ac:picMkLst>
        </pc:picChg>
      </pc:sldChg>
      <pc:sldChg chg="addSp delSp modSp add">
        <pc:chgData name="Andrea Mengascini" userId="4c49f5f9-b94d-4c47-bb67-af1ae02297ba" providerId="ADAL" clId="{76C3D425-8F9C-4821-9534-C6261CB5390C}" dt="2018-07-09T15:20:53.652" v="739" actId="1076"/>
        <pc:sldMkLst>
          <pc:docMk/>
          <pc:sldMk cId="771751352" sldId="271"/>
        </pc:sldMkLst>
        <pc:spChg chg="mod">
          <ac:chgData name="Andrea Mengascini" userId="4c49f5f9-b94d-4c47-bb67-af1ae02297ba" providerId="ADAL" clId="{76C3D425-8F9C-4821-9534-C6261CB5390C}" dt="2018-07-09T15:20:46.364" v="737" actId="1076"/>
          <ac:spMkLst>
            <pc:docMk/>
            <pc:sldMk cId="771751352" sldId="271"/>
            <ac:spMk id="2" creationId="{C28F5E12-8F18-40F8-828E-0D753A20540E}"/>
          </ac:spMkLst>
        </pc:spChg>
        <pc:spChg chg="del">
          <ac:chgData name="Andrea Mengascini" userId="4c49f5f9-b94d-4c47-bb67-af1ae02297ba" providerId="ADAL" clId="{76C3D425-8F9C-4821-9534-C6261CB5390C}" dt="2018-07-09T15:14:37.171" v="650" actId="1076"/>
          <ac:spMkLst>
            <pc:docMk/>
            <pc:sldMk cId="771751352" sldId="271"/>
            <ac:spMk id="3" creationId="{618C8E55-9BDF-43EF-86F2-638BAD359784}"/>
          </ac:spMkLst>
        </pc:spChg>
        <pc:spChg chg="del">
          <ac:chgData name="Andrea Mengascini" userId="4c49f5f9-b94d-4c47-bb67-af1ae02297ba" providerId="ADAL" clId="{76C3D425-8F9C-4821-9534-C6261CB5390C}" dt="2018-07-09T15:11:12.703" v="649" actId="1076"/>
          <ac:spMkLst>
            <pc:docMk/>
            <pc:sldMk cId="771751352" sldId="271"/>
            <ac:spMk id="4" creationId="{76C2A2FC-BD84-4080-83C3-BF59298C2FE0}"/>
          </ac:spMkLst>
        </pc:spChg>
        <pc:picChg chg="add mod">
          <ac:chgData name="Andrea Mengascini" userId="4c49f5f9-b94d-4c47-bb67-af1ae02297ba" providerId="ADAL" clId="{76C3D425-8F9C-4821-9534-C6261CB5390C}" dt="2018-07-09T15:15:12.422" v="660" actId="14100"/>
          <ac:picMkLst>
            <pc:docMk/>
            <pc:sldMk cId="771751352" sldId="271"/>
            <ac:picMk id="6" creationId="{3C032CF3-807F-4F41-A1A8-61B11CBF1E6E}"/>
          </ac:picMkLst>
        </pc:picChg>
        <pc:picChg chg="add mod">
          <ac:chgData name="Andrea Mengascini" userId="4c49f5f9-b94d-4c47-bb67-af1ae02297ba" providerId="ADAL" clId="{76C3D425-8F9C-4821-9534-C6261CB5390C}" dt="2018-07-09T15:20:53.652" v="739" actId="1076"/>
          <ac:picMkLst>
            <pc:docMk/>
            <pc:sldMk cId="771751352" sldId="271"/>
            <ac:picMk id="7" creationId="{E7110D24-C937-4AF4-8F7F-E4B986EAA730}"/>
          </ac:picMkLst>
        </pc:picChg>
      </pc:sldChg>
      <pc:sldChg chg="addSp delSp modSp add">
        <pc:chgData name="Andrea Mengascini" userId="4c49f5f9-b94d-4c47-bb67-af1ae02297ba" providerId="ADAL" clId="{76C3D425-8F9C-4821-9534-C6261CB5390C}" dt="2018-07-09T15:20:36.804" v="736" actId="1076"/>
        <pc:sldMkLst>
          <pc:docMk/>
          <pc:sldMk cId="799607473" sldId="272"/>
        </pc:sldMkLst>
        <pc:spChg chg="add del mod">
          <ac:chgData name="Andrea Mengascini" userId="4c49f5f9-b94d-4c47-bb67-af1ae02297ba" providerId="ADAL" clId="{76C3D425-8F9C-4821-9534-C6261CB5390C}" dt="2018-07-09T15:17:36.513" v="704" actId="478"/>
          <ac:spMkLst>
            <pc:docMk/>
            <pc:sldMk cId="799607473" sldId="272"/>
            <ac:spMk id="4" creationId="{C8FBAF57-2A7E-4DB8-9E3E-92E24E9DF6DD}"/>
          </ac:spMkLst>
        </pc:spChg>
        <pc:picChg chg="add mod">
          <ac:chgData name="Andrea Mengascini" userId="4c49f5f9-b94d-4c47-bb67-af1ae02297ba" providerId="ADAL" clId="{76C3D425-8F9C-4821-9534-C6261CB5390C}" dt="2018-07-09T15:18:23.093" v="711" actId="1076"/>
          <ac:picMkLst>
            <pc:docMk/>
            <pc:sldMk cId="799607473" sldId="272"/>
            <ac:picMk id="3" creationId="{B60E2B46-7947-486C-87C0-6B641CFC2A1E}"/>
          </ac:picMkLst>
        </pc:picChg>
        <pc:picChg chg="add mod">
          <ac:chgData name="Andrea Mengascini" userId="4c49f5f9-b94d-4c47-bb67-af1ae02297ba" providerId="ADAL" clId="{76C3D425-8F9C-4821-9534-C6261CB5390C}" dt="2018-07-09T15:18:17.797" v="710" actId="1076"/>
          <ac:picMkLst>
            <pc:docMk/>
            <pc:sldMk cId="799607473" sldId="272"/>
            <ac:picMk id="5" creationId="{06120325-D01A-4EE3-9F04-AB476AAD885E}"/>
          </ac:picMkLst>
        </pc:picChg>
        <pc:picChg chg="add mod">
          <ac:chgData name="Andrea Mengascini" userId="4c49f5f9-b94d-4c47-bb67-af1ae02297ba" providerId="ADAL" clId="{76C3D425-8F9C-4821-9534-C6261CB5390C}" dt="2018-07-09T15:20:36.804" v="736" actId="1076"/>
          <ac:picMkLst>
            <pc:docMk/>
            <pc:sldMk cId="799607473" sldId="272"/>
            <ac:picMk id="6" creationId="{165D36ED-93F7-4A31-9771-190C654119F9}"/>
          </ac:picMkLst>
        </pc:picChg>
      </pc:sldChg>
      <pc:sldChg chg="add del">
        <pc:chgData name="Andrea Mengascini" userId="4c49f5f9-b94d-4c47-bb67-af1ae02297ba" providerId="ADAL" clId="{76C3D425-8F9C-4821-9534-C6261CB5390C}" dt="2018-07-09T15:15:31.445" v="662" actId="1076"/>
        <pc:sldMkLst>
          <pc:docMk/>
          <pc:sldMk cId="2021128187" sldId="272"/>
        </pc:sldMkLst>
      </pc:sldChg>
      <pc:sldChg chg="add">
        <pc:chgData name="Andrea Mengascini" userId="4c49f5f9-b94d-4c47-bb67-af1ae02297ba" providerId="ADAL" clId="{76C3D425-8F9C-4821-9534-C6261CB5390C}" dt="2018-07-09T15:18:42.684" v="713" actId="1076"/>
        <pc:sldMkLst>
          <pc:docMk/>
          <pc:sldMk cId="99345110" sldId="273"/>
        </pc:sldMkLst>
      </pc:sldChg>
      <pc:sldChg chg="modSp add">
        <pc:chgData name="Andrea Mengascini" userId="4c49f5f9-b94d-4c47-bb67-af1ae02297ba" providerId="ADAL" clId="{76C3D425-8F9C-4821-9534-C6261CB5390C}" dt="2018-07-09T15:20:19.246" v="734" actId="122"/>
        <pc:sldMkLst>
          <pc:docMk/>
          <pc:sldMk cId="566726161" sldId="274"/>
        </pc:sldMkLst>
        <pc:spChg chg="mod">
          <ac:chgData name="Andrea Mengascini" userId="4c49f5f9-b94d-4c47-bb67-af1ae02297ba" providerId="ADAL" clId="{76C3D425-8F9C-4821-9534-C6261CB5390C}" dt="2018-07-09T15:20:19.246" v="734" actId="122"/>
          <ac:spMkLst>
            <pc:docMk/>
            <pc:sldMk cId="566726161" sldId="274"/>
            <ac:spMk id="3" creationId="{E9AB7147-FD31-4EDB-AB26-F89C8AA510DE}"/>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7-09T16:48:56.120" idx="1">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029CACC-1C38-41D1-95DA-9B331B943FBC}" type="datetime1">
              <a:rPr lang="it-IT" smtClean="0"/>
              <a:t>10/07/2018</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604A0D4-B89B-4ADD-AF9E-38636B40EE4E}" type="slidenum">
              <a:rPr lang="it-IT" smtClean="0"/>
              <a:t>‹N›</a:t>
            </a:fld>
            <a:endParaRPr lang="it-IT" dirty="0"/>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724DE-8C22-4DD0-B00D-D2F34D07F374}" type="datetime1">
              <a:rPr lang="it-IT" smtClean="0"/>
              <a:pPr/>
              <a:t>10/07/2018</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dirty="0"/>
          </a:p>
        </p:txBody>
      </p:sp>
      <p:sp>
        <p:nvSpPr>
          <p:cNvPr id="5" name="Segnaposto note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869989-EB00-4EE7-BCB5-25BDC5BB29F8}" type="slidenum">
              <a:rPr lang="it-IT" smtClean="0"/>
              <a:t>‹N›</a:t>
            </a:fld>
            <a:endParaRPr lang="it-IT"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Il progetto che sta per essere presentato propone un sistema di gestione di un supermercato. Nello specifico il nostro software si occuperà di gestire: casse (tenendo conto dei guadagni e vendite), inventario e interazione con i clienti </a:t>
            </a:r>
          </a:p>
          <a:p>
            <a:endParaRPr lang="it-IT" u="sng" dirty="0"/>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a:t>
            </a:fld>
            <a:endParaRPr lang="it-IT" dirty="0"/>
          </a:p>
        </p:txBody>
      </p:sp>
    </p:spTree>
    <p:extLst>
      <p:ext uri="{BB962C8B-B14F-4D97-AF65-F5344CB8AC3E}">
        <p14:creationId xmlns:p14="http://schemas.microsoft.com/office/powerpoint/2010/main" val="3666613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nel diagramma emissione scontrino abbiamo utilizzato un alternative nel caso in cui il cliente abbia o non abbia la </a:t>
            </a:r>
            <a:r>
              <a:rPr lang="it-IT" sz="1200" kern="1200" dirty="0" err="1">
                <a:solidFill>
                  <a:schemeClr val="tx1"/>
                </a:solidFill>
                <a:effectLst/>
                <a:latin typeface="+mn-lt"/>
                <a:ea typeface="+mn-ea"/>
                <a:cs typeface="+mn-cs"/>
              </a:rPr>
              <a:t>cartafedeltà</a:t>
            </a:r>
            <a:r>
              <a:rPr lang="it-IT" sz="1200" kern="1200" dirty="0">
                <a:solidFill>
                  <a:schemeClr val="tx1"/>
                </a:solidFill>
                <a:effectLst/>
                <a:latin typeface="+mn-lt"/>
                <a:ea typeface="+mn-ea"/>
                <a:cs typeface="+mn-cs"/>
              </a:rPr>
              <a:t>: nello specifico abbiamo preso in esempio la parte relativa a </a:t>
            </a:r>
            <a:r>
              <a:rPr lang="it-IT" sz="1200" kern="1200" dirty="0" err="1">
                <a:solidFill>
                  <a:schemeClr val="tx1"/>
                </a:solidFill>
                <a:effectLst/>
                <a:latin typeface="+mn-lt"/>
                <a:ea typeface="+mn-ea"/>
                <a:cs typeface="+mn-cs"/>
              </a:rPr>
              <a:t>cartafedeltà</a:t>
            </a:r>
            <a:r>
              <a:rPr lang="it-IT" sz="1200" kern="1200" dirty="0">
                <a:solidFill>
                  <a:schemeClr val="tx1"/>
                </a:solidFill>
                <a:effectLst/>
                <a:latin typeface="+mn-lt"/>
                <a:ea typeface="+mn-ea"/>
                <a:cs typeface="+mn-cs"/>
              </a:rPr>
              <a:t> si . La differenza rispetto all’alternativa negativa p che in questo caso per un prodotto, se presente uno sconto, viene mostrato con il prezzo scontato.</a:t>
            </a:r>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11</a:t>
            </a:fld>
            <a:endParaRPr lang="it-IT" dirty="0"/>
          </a:p>
        </p:txBody>
      </p:sp>
    </p:spTree>
    <p:extLst>
      <p:ext uri="{BB962C8B-B14F-4D97-AF65-F5344CB8AC3E}">
        <p14:creationId xmlns:p14="http://schemas.microsoft.com/office/powerpoint/2010/main" val="3302379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Nel diagramma </a:t>
            </a:r>
            <a:r>
              <a:rPr lang="it-IT" sz="1200" kern="1200" dirty="0" err="1">
                <a:solidFill>
                  <a:schemeClr val="tx1"/>
                </a:solidFill>
                <a:effectLst/>
                <a:latin typeface="+mn-lt"/>
                <a:ea typeface="+mn-ea"/>
                <a:cs typeface="+mn-cs"/>
              </a:rPr>
              <a:t>gestioneInventario</a:t>
            </a:r>
            <a:r>
              <a:rPr lang="it-IT" sz="1200" kern="1200" dirty="0">
                <a:solidFill>
                  <a:schemeClr val="tx1"/>
                </a:solidFill>
                <a:effectLst/>
                <a:latin typeface="+mn-lt"/>
                <a:ea typeface="+mn-ea"/>
                <a:cs typeface="+mn-cs"/>
              </a:rPr>
              <a:t> abbiamo trattato 3 alternative : aggiungi , rimuovi o modifica prodotto!</a:t>
            </a:r>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12</a:t>
            </a:fld>
            <a:endParaRPr lang="it-IT" dirty="0"/>
          </a:p>
        </p:txBody>
      </p:sp>
    </p:spTree>
    <p:extLst>
      <p:ext uri="{BB962C8B-B14F-4D97-AF65-F5344CB8AC3E}">
        <p14:creationId xmlns:p14="http://schemas.microsoft.com/office/powerpoint/2010/main" val="1570129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Nel diagramma bilancio mensile è presente l’evento fine mese che quando vuole può andare a controllare il report di un mese a scelta.</a:t>
            </a:r>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13</a:t>
            </a:fld>
            <a:endParaRPr lang="it-IT" dirty="0"/>
          </a:p>
        </p:txBody>
      </p:sp>
    </p:spTree>
    <p:extLst>
      <p:ext uri="{BB962C8B-B14F-4D97-AF65-F5344CB8AC3E}">
        <p14:creationId xmlns:p14="http://schemas.microsoft.com/office/powerpoint/2010/main" val="3385495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Per concludere, nel comportamento, abbiamo utilizzato un diagramma delle attività vista la complessa funzionalità di </a:t>
            </a:r>
            <a:r>
              <a:rPr lang="it-IT" sz="1200" kern="1200" dirty="0" err="1">
                <a:solidFill>
                  <a:schemeClr val="tx1"/>
                </a:solidFill>
                <a:effectLst/>
                <a:latin typeface="+mn-lt"/>
                <a:ea typeface="+mn-ea"/>
                <a:cs typeface="+mn-cs"/>
              </a:rPr>
              <a:t>emissioneScontrino</a:t>
            </a:r>
            <a:r>
              <a:rPr lang="it-IT" sz="1200" kern="1200" dirty="0">
                <a:solidFill>
                  <a:schemeClr val="tx1"/>
                </a:solidFill>
                <a:effectLst/>
                <a:latin typeface="+mn-lt"/>
                <a:ea typeface="+mn-ea"/>
                <a:cs typeface="+mn-cs"/>
              </a:rPr>
              <a:t>, necessario al fine di rendere più facile la progettazione</a:t>
            </a:r>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14</a:t>
            </a:fld>
            <a:endParaRPr lang="it-IT" dirty="0"/>
          </a:p>
        </p:txBody>
      </p:sp>
    </p:spTree>
    <p:extLst>
      <p:ext uri="{BB962C8B-B14F-4D97-AF65-F5344CB8AC3E}">
        <p14:creationId xmlns:p14="http://schemas.microsoft.com/office/powerpoint/2010/main" val="6043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cs typeface="Arial"/>
              </a:rPr>
              <a:t>. Requisiti: usabilità, sicurezza, disponibilità </a:t>
            </a:r>
          </a:p>
          <a:p>
            <a:r>
              <a:rPr lang="it-IT" dirty="0">
                <a:cs typeface="Arial"/>
              </a:rPr>
              <a:t>. Sicurezza: struttura stratificata, risorse nello strato più interno/protetto</a:t>
            </a:r>
          </a:p>
          <a:p>
            <a:r>
              <a:rPr lang="it-IT" dirty="0">
                <a:cs typeface="Arial"/>
              </a:rPr>
              <a:t>. Disponibilità: componenti ridondanti e facilmente sostituibili </a:t>
            </a:r>
          </a:p>
          <a:p>
            <a:r>
              <a:rPr lang="it-IT" dirty="0">
                <a:cs typeface="Arial"/>
              </a:rPr>
              <a:t>. Usabilità: interfacce semplici e reattive per non spaesare i clienti</a:t>
            </a:r>
          </a:p>
          <a:p>
            <a:r>
              <a:rPr lang="it-IT" dirty="0">
                <a:cs typeface="Arial"/>
              </a:rPr>
              <a:t>. Client – Server a 3 livelli: Client, Server , Persistenza</a:t>
            </a:r>
            <a:endParaRPr lang="it-IT" dirty="0"/>
          </a:p>
          <a:p>
            <a:r>
              <a:rPr lang="it-IT" dirty="0">
                <a:cs typeface="Arial"/>
              </a:rPr>
              <a:t>. Funzionalità separate in moduli indipendenti</a:t>
            </a:r>
          </a:p>
          <a:p>
            <a:r>
              <a:rPr lang="it-IT" dirty="0">
                <a:cs typeface="Arial"/>
              </a:rPr>
              <a:t>. Approccio: Modulare in modo tale da rendere semplice l'aggiunta/rimozione di funzionalità, facile debug, modifica, longevità, sostituzione, manutenibilità</a:t>
            </a:r>
          </a:p>
          <a:p>
            <a:r>
              <a:rPr lang="it-IT" dirty="0">
                <a:cs typeface="Arial"/>
              </a:rPr>
              <a:t>. Conflitti: sicurezza rende necessario stratificazione =&gt; più difficile da manutenere</a:t>
            </a:r>
          </a:p>
          <a:p>
            <a:r>
              <a:rPr lang="it-IT" dirty="0">
                <a:cs typeface="Arial"/>
              </a:rPr>
              <a:t>. Grafico: parte client, server e persistenza</a:t>
            </a:r>
          </a:p>
          <a:p>
            <a:endParaRPr lang="it-IT" dirty="0">
              <a:cs typeface="Arial"/>
            </a:endParaRPr>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16</a:t>
            </a:fld>
            <a:endParaRPr lang="it-IT" dirty="0"/>
          </a:p>
        </p:txBody>
      </p:sp>
    </p:spTree>
    <p:extLst>
      <p:ext uri="{BB962C8B-B14F-4D97-AF65-F5344CB8AC3E}">
        <p14:creationId xmlns:p14="http://schemas.microsoft.com/office/powerpoint/2010/main" val="232283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cs typeface="Arial"/>
              </a:rPr>
              <a:t>. Rispetto all'analisi si è deciso di </a:t>
            </a:r>
            <a:r>
              <a:rPr lang="it-IT" err="1">
                <a:cs typeface="Arial"/>
              </a:rPr>
              <a:t>dividera</a:t>
            </a:r>
            <a:r>
              <a:rPr lang="it-IT">
                <a:cs typeface="Arial"/>
              </a:rPr>
              <a:t> la funzione </a:t>
            </a:r>
            <a:r>
              <a:rPr lang="it-IT" err="1">
                <a:cs typeface="Arial"/>
              </a:rPr>
              <a:t>ottieniTotale</a:t>
            </a:r>
            <a:r>
              <a:rPr lang="it-IT">
                <a:cs typeface="Arial"/>
              </a:rPr>
              <a:t>() in 2 per avere o meno lo sconto</a:t>
            </a:r>
          </a:p>
          <a:p>
            <a:r>
              <a:rPr lang="it-IT">
                <a:cs typeface="Arial"/>
              </a:rPr>
              <a:t>.</a:t>
            </a:r>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17</a:t>
            </a:fld>
            <a:endParaRPr lang="it-IT" dirty="0"/>
          </a:p>
        </p:txBody>
      </p:sp>
    </p:spTree>
    <p:extLst>
      <p:ext uri="{BB962C8B-B14F-4D97-AF65-F5344CB8AC3E}">
        <p14:creationId xmlns:p14="http://schemas.microsoft.com/office/powerpoint/2010/main" val="2896737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Username read-only</a:t>
            </a:r>
          </a:p>
        </p:txBody>
      </p:sp>
      <p:sp>
        <p:nvSpPr>
          <p:cNvPr id="4" name="Slide Number Placeholder 3"/>
          <p:cNvSpPr>
            <a:spLocks noGrp="1"/>
          </p:cNvSpPr>
          <p:nvPr>
            <p:ph type="sldNum" sz="quarter" idx="10"/>
          </p:nvPr>
        </p:nvSpPr>
        <p:spPr/>
        <p:txBody>
          <a:bodyPr/>
          <a:lstStyle/>
          <a:p>
            <a:pPr rtl="0"/>
            <a:fld id="{82869989-EB00-4EE7-BCB5-25BDC5BB29F8}" type="slidenum">
              <a:rPr lang="it-IT" smtClean="0"/>
              <a:t>18</a:t>
            </a:fld>
            <a:endParaRPr lang="it-IT"/>
          </a:p>
        </p:txBody>
      </p:sp>
    </p:spTree>
    <p:extLst>
      <p:ext uri="{BB962C8B-B14F-4D97-AF65-F5344CB8AC3E}">
        <p14:creationId xmlns:p14="http://schemas.microsoft.com/office/powerpoint/2010/main" val="2579125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Dependency Inversion Principle: moduli di alto </a:t>
            </a:r>
            <a:r>
              <a:rPr lang="en-US" err="1">
                <a:latin typeface="Calibri"/>
                <a:cs typeface="Calibri"/>
              </a:rPr>
              <a:t>livello</a:t>
            </a:r>
            <a:r>
              <a:rPr lang="en-US">
                <a:latin typeface="Calibri"/>
                <a:cs typeface="Calibri"/>
              </a:rPr>
              <a:t> non </a:t>
            </a:r>
            <a:r>
              <a:rPr lang="en-US" err="1">
                <a:latin typeface="Calibri"/>
                <a:cs typeface="Calibri"/>
              </a:rPr>
              <a:t>dipendono</a:t>
            </a:r>
            <a:r>
              <a:rPr lang="en-US">
                <a:latin typeface="Calibri"/>
                <a:cs typeface="Calibri"/>
              </a:rPr>
              <a:t> da quelli di basso </a:t>
            </a:r>
            <a:r>
              <a:rPr lang="en-US" err="1">
                <a:latin typeface="Calibri"/>
                <a:cs typeface="Calibri"/>
              </a:rPr>
              <a:t>livello</a:t>
            </a:r>
            <a:r>
              <a:rPr lang="en-US">
                <a:latin typeface="Calibri"/>
                <a:cs typeface="Calibri"/>
              </a:rPr>
              <a:t>: </a:t>
            </a:r>
            <a:r>
              <a:rPr lang="en-US" err="1">
                <a:latin typeface="Calibri"/>
                <a:cs typeface="Calibri"/>
              </a:rPr>
              <a:t>astrazione</a:t>
            </a:r>
            <a:r>
              <a:rPr lang="en-US">
                <a:latin typeface="Calibri"/>
                <a:cs typeface="Calibri"/>
              </a:rPr>
              <a:t> </a:t>
            </a:r>
            <a:r>
              <a:rPr lang="en-US" err="1">
                <a:latin typeface="Calibri"/>
                <a:cs typeface="Calibri"/>
              </a:rPr>
              <a:t>ed</a:t>
            </a:r>
            <a:r>
              <a:rPr lang="en-US">
                <a:latin typeface="Calibri"/>
                <a:cs typeface="Calibri"/>
              </a:rPr>
              <a:t> </a:t>
            </a:r>
            <a:r>
              <a:rPr lang="en-US" err="1">
                <a:latin typeface="Calibri"/>
                <a:cs typeface="Calibri"/>
              </a:rPr>
              <a:t>indipendenza</a:t>
            </a:r>
            <a:r>
              <a:rPr lang="en-US">
                <a:latin typeface="Calibri"/>
                <a:cs typeface="Calibri"/>
              </a:rPr>
              <a:t> </a:t>
            </a:r>
            <a:r>
              <a:rPr lang="en-US" err="1">
                <a:latin typeface="Calibri"/>
                <a:cs typeface="Calibri"/>
              </a:rPr>
              <a:t>dall'implementazione</a:t>
            </a:r>
          </a:p>
          <a:p>
            <a:r>
              <a:rPr lang="en-US">
                <a:latin typeface="Calibri"/>
                <a:cs typeface="Calibri"/>
              </a:rPr>
              <a:t>.</a:t>
            </a:r>
          </a:p>
        </p:txBody>
      </p:sp>
      <p:sp>
        <p:nvSpPr>
          <p:cNvPr id="4" name="Slide Number Placeholder 3"/>
          <p:cNvSpPr>
            <a:spLocks noGrp="1"/>
          </p:cNvSpPr>
          <p:nvPr>
            <p:ph type="sldNum" sz="quarter" idx="10"/>
          </p:nvPr>
        </p:nvSpPr>
        <p:spPr/>
        <p:txBody>
          <a:bodyPr/>
          <a:lstStyle/>
          <a:p>
            <a:pPr rtl="0"/>
            <a:fld id="{82869989-EB00-4EE7-BCB5-25BDC5BB29F8}" type="slidenum">
              <a:rPr lang="it-IT" smtClean="0"/>
              <a:t>19</a:t>
            </a:fld>
            <a:endParaRPr lang="it-IT"/>
          </a:p>
        </p:txBody>
      </p:sp>
    </p:spTree>
    <p:extLst>
      <p:ext uri="{BB962C8B-B14F-4D97-AF65-F5344CB8AC3E}">
        <p14:creationId xmlns:p14="http://schemas.microsoft.com/office/powerpoint/2010/main" val="1655520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La </a:t>
            </a:r>
            <a:r>
              <a:rPr lang="en-US" err="1">
                <a:latin typeface="Calibri"/>
                <a:cs typeface="Calibri"/>
              </a:rPr>
              <a:t>classe</a:t>
            </a:r>
            <a:r>
              <a:rPr lang="en-US">
                <a:latin typeface="Calibri"/>
                <a:cs typeface="Calibri"/>
              </a:rPr>
              <a:t> Controller è </a:t>
            </a:r>
            <a:r>
              <a:rPr lang="en-US" err="1">
                <a:latin typeface="Calibri"/>
                <a:cs typeface="Calibri"/>
              </a:rPr>
              <a:t>estesa</a:t>
            </a:r>
            <a:r>
              <a:rPr lang="en-US">
                <a:latin typeface="Calibri"/>
                <a:cs typeface="Calibri"/>
              </a:rPr>
              <a:t> da </a:t>
            </a:r>
            <a:r>
              <a:rPr lang="en-US" err="1">
                <a:latin typeface="Calibri"/>
                <a:cs typeface="Calibri"/>
              </a:rPr>
              <a:t>tutti</a:t>
            </a:r>
            <a:r>
              <a:rPr lang="en-US">
                <a:latin typeface="Calibri"/>
                <a:cs typeface="Calibri"/>
              </a:rPr>
              <a:t> I controller </a:t>
            </a:r>
            <a:r>
              <a:rPr lang="en-US" err="1">
                <a:latin typeface="Calibri"/>
                <a:cs typeface="Calibri"/>
              </a:rPr>
              <a:t>ed</a:t>
            </a:r>
            <a:r>
              <a:rPr lang="en-US">
                <a:latin typeface="Calibri"/>
                <a:cs typeface="Calibri"/>
              </a:rPr>
              <a:t> è </a:t>
            </a:r>
            <a:r>
              <a:rPr lang="en-US" err="1">
                <a:latin typeface="Calibri"/>
                <a:cs typeface="Calibri"/>
              </a:rPr>
              <a:t>utilizzata</a:t>
            </a:r>
            <a:r>
              <a:rPr lang="en-US">
                <a:latin typeface="Calibri"/>
                <a:cs typeface="Calibri"/>
              </a:rPr>
              <a:t> per </a:t>
            </a:r>
            <a:r>
              <a:rPr lang="en-US" err="1">
                <a:latin typeface="Calibri"/>
                <a:cs typeface="Calibri"/>
              </a:rPr>
              <a:t>scrivere</a:t>
            </a:r>
            <a:r>
              <a:rPr lang="en-US">
                <a:latin typeface="Calibri"/>
                <a:cs typeface="Calibri"/>
              </a:rPr>
              <a:t> sui log</a:t>
            </a:r>
          </a:p>
          <a:p>
            <a:r>
              <a:rPr lang="en-US">
                <a:latin typeface="Calibri"/>
                <a:cs typeface="Calibri"/>
              </a:rPr>
              <a:t>. Il controller </a:t>
            </a:r>
            <a:r>
              <a:rPr lang="en-US" err="1">
                <a:latin typeface="Calibri"/>
                <a:cs typeface="Calibri"/>
              </a:rPr>
              <a:t>EmissioneScontrino</a:t>
            </a:r>
            <a:r>
              <a:rPr lang="en-US">
                <a:latin typeface="Calibri"/>
                <a:cs typeface="Calibri"/>
              </a:rPr>
              <a:t> </a:t>
            </a:r>
            <a:r>
              <a:rPr lang="en-US" err="1">
                <a:latin typeface="Calibri"/>
                <a:cs typeface="Calibri"/>
              </a:rPr>
              <a:t>comunica</a:t>
            </a:r>
            <a:r>
              <a:rPr lang="en-US">
                <a:latin typeface="Calibri"/>
                <a:cs typeface="Calibri"/>
              </a:rPr>
              <a:t> </a:t>
            </a:r>
            <a:r>
              <a:rPr lang="en-US" err="1">
                <a:latin typeface="Calibri"/>
                <a:cs typeface="Calibri"/>
              </a:rPr>
              <a:t>nelle</a:t>
            </a:r>
            <a:r>
              <a:rPr lang="en-US">
                <a:latin typeface="Calibri"/>
                <a:cs typeface="Calibri"/>
              </a:rPr>
              <a:t> </a:t>
            </a:r>
            <a:r>
              <a:rPr lang="en-US" err="1">
                <a:latin typeface="Calibri"/>
                <a:cs typeface="Calibri"/>
              </a:rPr>
              <a:t>funzioni</a:t>
            </a:r>
            <a:r>
              <a:rPr lang="en-US">
                <a:latin typeface="Calibri"/>
                <a:cs typeface="Calibri"/>
              </a:rPr>
              <a:t> "</a:t>
            </a:r>
            <a:r>
              <a:rPr lang="en-US" err="1">
                <a:latin typeface="Calibri"/>
                <a:cs typeface="Calibri"/>
              </a:rPr>
              <a:t>getCodiceProdotto</a:t>
            </a:r>
            <a:r>
              <a:rPr lang="en-US">
                <a:latin typeface="Calibri"/>
                <a:cs typeface="Calibri"/>
              </a:rPr>
              <a:t>()" e "</a:t>
            </a:r>
            <a:r>
              <a:rPr lang="en-US" err="1">
                <a:latin typeface="Calibri"/>
                <a:cs typeface="Calibri"/>
              </a:rPr>
              <a:t>verificaPagamento</a:t>
            </a:r>
            <a:r>
              <a:rPr lang="en-US">
                <a:latin typeface="Calibri"/>
                <a:cs typeface="Calibri"/>
              </a:rPr>
              <a:t>()" con I due </a:t>
            </a:r>
            <a:r>
              <a:rPr lang="en-US" err="1">
                <a:latin typeface="Calibri"/>
                <a:cs typeface="Calibri"/>
              </a:rPr>
              <a:t>sistemi</a:t>
            </a:r>
            <a:r>
              <a:rPr lang="en-US">
                <a:latin typeface="Calibri"/>
                <a:cs typeface="Calibri"/>
              </a:rPr>
              <a:t> </a:t>
            </a:r>
            <a:r>
              <a:rPr lang="en-US" err="1">
                <a:latin typeface="Calibri"/>
                <a:cs typeface="Calibri"/>
              </a:rPr>
              <a:t>esterni</a:t>
            </a:r>
          </a:p>
        </p:txBody>
      </p:sp>
      <p:sp>
        <p:nvSpPr>
          <p:cNvPr id="4" name="Slide Number Placeholder 3"/>
          <p:cNvSpPr>
            <a:spLocks noGrp="1"/>
          </p:cNvSpPr>
          <p:nvPr>
            <p:ph type="sldNum" sz="quarter" idx="10"/>
          </p:nvPr>
        </p:nvSpPr>
        <p:spPr/>
        <p:txBody>
          <a:bodyPr/>
          <a:lstStyle/>
          <a:p>
            <a:pPr rtl="0"/>
            <a:fld id="{82869989-EB00-4EE7-BCB5-25BDC5BB29F8}" type="slidenum">
              <a:rPr lang="it-IT" smtClean="0"/>
              <a:t>20</a:t>
            </a:fld>
            <a:endParaRPr lang="it-IT"/>
          </a:p>
        </p:txBody>
      </p:sp>
    </p:spTree>
    <p:extLst>
      <p:ext uri="{BB962C8B-B14F-4D97-AF65-F5344CB8AC3E}">
        <p14:creationId xmlns:p14="http://schemas.microsoft.com/office/powerpoint/2010/main" val="2973307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a:t>
            </a:r>
            <a:r>
              <a:rPr lang="en-US" err="1">
                <a:latin typeface="Calibri"/>
                <a:cs typeface="Calibri"/>
              </a:rPr>
              <a:t>RegistrazioneController</a:t>
            </a:r>
            <a:r>
              <a:rPr lang="en-US">
                <a:latin typeface="Calibri"/>
                <a:cs typeface="Calibri"/>
              </a:rPr>
              <a:t> </a:t>
            </a:r>
            <a:r>
              <a:rPr lang="en-US" err="1">
                <a:latin typeface="Calibri"/>
                <a:cs typeface="Calibri"/>
              </a:rPr>
              <a:t>interagisce</a:t>
            </a:r>
            <a:r>
              <a:rPr lang="en-US">
                <a:latin typeface="Calibri"/>
                <a:cs typeface="Calibri"/>
              </a:rPr>
              <a:t> con </a:t>
            </a:r>
            <a:r>
              <a:rPr lang="en-US" err="1">
                <a:latin typeface="Calibri"/>
                <a:cs typeface="Calibri"/>
              </a:rPr>
              <a:t>il</a:t>
            </a:r>
            <a:r>
              <a:rPr lang="en-US">
                <a:latin typeface="Calibri"/>
                <a:cs typeface="Calibri"/>
              </a:rPr>
              <a:t> </a:t>
            </a:r>
            <a:r>
              <a:rPr lang="en-US" err="1">
                <a:latin typeface="Calibri"/>
                <a:cs typeface="Calibri"/>
              </a:rPr>
              <a:t>LoginController</a:t>
            </a:r>
            <a:r>
              <a:rPr lang="en-US">
                <a:latin typeface="Calibri"/>
                <a:cs typeface="Calibri"/>
              </a:rPr>
              <a:t> </a:t>
            </a:r>
            <a:r>
              <a:rPr lang="en-US" err="1">
                <a:latin typeface="Calibri"/>
                <a:cs typeface="Calibri"/>
              </a:rPr>
              <a:t>che</a:t>
            </a:r>
            <a:r>
              <a:rPr lang="en-US">
                <a:latin typeface="Calibri"/>
                <a:cs typeface="Calibri"/>
              </a:rPr>
              <a:t> </a:t>
            </a:r>
            <a:r>
              <a:rPr lang="en-US" err="1">
                <a:latin typeface="Calibri"/>
                <a:cs typeface="Calibri"/>
              </a:rPr>
              <a:t>estendendo</a:t>
            </a:r>
            <a:r>
              <a:rPr lang="en-US">
                <a:latin typeface="Calibri"/>
                <a:cs typeface="Calibri"/>
              </a:rPr>
              <a:t> Controller </a:t>
            </a:r>
            <a:r>
              <a:rPr lang="en-US" err="1">
                <a:latin typeface="Calibri"/>
                <a:cs typeface="Calibri"/>
              </a:rPr>
              <a:t>scriver</a:t>
            </a:r>
            <a:r>
              <a:rPr lang="en-US">
                <a:latin typeface="Calibri"/>
                <a:cs typeface="Calibri"/>
              </a:rPr>
              <a:t> </a:t>
            </a:r>
            <a:r>
              <a:rPr lang="en-US" err="1">
                <a:latin typeface="Calibri"/>
                <a:cs typeface="Calibri"/>
              </a:rPr>
              <a:t>sul</a:t>
            </a:r>
            <a:r>
              <a:rPr lang="en-US">
                <a:latin typeface="Calibri"/>
                <a:cs typeface="Calibri"/>
              </a:rPr>
              <a:t> db</a:t>
            </a:r>
          </a:p>
          <a:p>
            <a:r>
              <a:rPr lang="en-US">
                <a:latin typeface="Calibri"/>
                <a:cs typeface="Calibri"/>
              </a:rPr>
              <a:t>. </a:t>
            </a:r>
            <a:r>
              <a:rPr lang="en-US" err="1">
                <a:latin typeface="Calibri"/>
                <a:cs typeface="Calibri"/>
              </a:rPr>
              <a:t>Dalla</a:t>
            </a:r>
            <a:r>
              <a:rPr lang="en-US">
                <a:latin typeface="Calibri"/>
                <a:cs typeface="Calibri"/>
              </a:rPr>
              <a:t> home accesso </a:t>
            </a:r>
            <a:r>
              <a:rPr lang="en-US" err="1">
                <a:latin typeface="Calibri"/>
                <a:cs typeface="Calibri"/>
              </a:rPr>
              <a:t>si</a:t>
            </a:r>
            <a:r>
              <a:rPr lang="en-US">
                <a:latin typeface="Calibri"/>
                <a:cs typeface="Calibri"/>
              </a:rPr>
              <a:t> può fare il login oppure, se si è clienti ci </a:t>
            </a:r>
            <a:r>
              <a:rPr lang="en-US" err="1">
                <a:latin typeface="Calibri"/>
                <a:cs typeface="Calibri"/>
              </a:rPr>
              <a:t>si</a:t>
            </a:r>
            <a:r>
              <a:rPr lang="en-US">
                <a:latin typeface="Calibri"/>
                <a:cs typeface="Calibri"/>
              </a:rPr>
              <a:t> </a:t>
            </a:r>
            <a:r>
              <a:rPr lang="en-US" err="1">
                <a:latin typeface="Calibri"/>
                <a:cs typeface="Calibri"/>
              </a:rPr>
              <a:t>può</a:t>
            </a:r>
            <a:r>
              <a:rPr lang="en-US">
                <a:latin typeface="Calibri"/>
                <a:cs typeface="Calibri"/>
              </a:rPr>
              <a:t> </a:t>
            </a:r>
            <a:r>
              <a:rPr lang="en-US" err="1">
                <a:latin typeface="Calibri"/>
                <a:cs typeface="Calibri"/>
              </a:rPr>
              <a:t>registrare</a:t>
            </a:r>
            <a:endParaRPr lang="en-US">
              <a:latin typeface="Calibri"/>
              <a:cs typeface="Calibri"/>
            </a:endParaRPr>
          </a:p>
        </p:txBody>
      </p:sp>
      <p:sp>
        <p:nvSpPr>
          <p:cNvPr id="4" name="Slide Number Placeholder 3"/>
          <p:cNvSpPr>
            <a:spLocks noGrp="1"/>
          </p:cNvSpPr>
          <p:nvPr>
            <p:ph type="sldNum" sz="quarter" idx="10"/>
          </p:nvPr>
        </p:nvSpPr>
        <p:spPr/>
        <p:txBody>
          <a:bodyPr/>
          <a:lstStyle/>
          <a:p>
            <a:pPr rtl="0"/>
            <a:fld id="{82869989-EB00-4EE7-BCB5-25BDC5BB29F8}" type="slidenum">
              <a:rPr lang="it-IT" smtClean="0"/>
              <a:t>21</a:t>
            </a:fld>
            <a:endParaRPr lang="it-IT"/>
          </a:p>
        </p:txBody>
      </p:sp>
    </p:spTree>
    <p:extLst>
      <p:ext uri="{BB962C8B-B14F-4D97-AF65-F5344CB8AC3E}">
        <p14:creationId xmlns:p14="http://schemas.microsoft.com/office/powerpoint/2010/main" val="80034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a:defRPr/>
            </a:pPr>
            <a:r>
              <a:rPr lang="it-IT" kern="1200" dirty="0">
                <a:effectLst/>
                <a:latin typeface="+mn-lt"/>
                <a:ea typeface="+mn-ea"/>
                <a:cs typeface="+mn-cs"/>
              </a:rPr>
              <a:t>Il progetto che sta per essere presentato propone un sistema di gestione di un supermercato. Nello specifico il nostro software si occuperà di gestire: casse (tenendo conto dei guadagni e vendite), inventario e interazione con i clienti</a:t>
            </a:r>
            <a:r>
              <a:rPr lang="it-IT" dirty="0"/>
              <a:t> </a:t>
            </a:r>
            <a:endParaRPr lang="en-US" dirty="0"/>
          </a:p>
          <a:p>
            <a:pPr marL="0" marR="0" lvl="0" indent="0" algn="l" defTabSz="914400" eaLnBrk="1" fontAlgn="auto" latinLnBrk="0" hangingPunct="1">
              <a:lnSpc>
                <a:spcPct val="100000"/>
              </a:lnSpc>
              <a:spcBef>
                <a:spcPts val="0"/>
              </a:spcBef>
              <a:spcAft>
                <a:spcPts val="0"/>
              </a:spcAft>
              <a:buClrTx/>
              <a:buSzTx/>
              <a:buFontTx/>
              <a:buNone/>
              <a:tabLst/>
              <a:defRPr/>
            </a:pPr>
            <a:endParaRPr lang="it-IT" kern="1200" dirty="0">
              <a:latin typeface="+mn-lt"/>
              <a:cs typeface="Arial"/>
            </a:endParaRPr>
          </a:p>
          <a:p>
            <a:r>
              <a:rPr lang="it-IT" dirty="0">
                <a:cs typeface="Arial"/>
              </a:rPr>
              <a:t>Questi sono gli attori con i relativi casi d'uso</a:t>
            </a:r>
            <a:endParaRPr lang="it-IT" kern="1200" dirty="0">
              <a:latin typeface="+mn-lt"/>
              <a:cs typeface="Arial"/>
            </a:endParaRPr>
          </a:p>
          <a:p>
            <a:endParaRPr lang="it-IT" dirty="0"/>
          </a:p>
          <a:p>
            <a:r>
              <a:rPr lang="it-IT" sz="1200" kern="1200" dirty="0">
                <a:solidFill>
                  <a:schemeClr val="tx1"/>
                </a:solidFill>
                <a:effectLst/>
                <a:latin typeface="+mn-lt"/>
                <a:ea typeface="+mn-ea"/>
                <a:cs typeface="+mn-cs"/>
              </a:rPr>
              <a:t>Nello specifico analizziamo attori e casi d’uso: un utente può diventare cliente utilizzando la funzionalità di </a:t>
            </a:r>
            <a:r>
              <a:rPr lang="it-IT" sz="1200" kern="1200" dirty="0" err="1">
                <a:solidFill>
                  <a:schemeClr val="tx1"/>
                </a:solidFill>
                <a:effectLst/>
                <a:latin typeface="+mn-lt"/>
                <a:ea typeface="+mn-ea"/>
                <a:cs typeface="+mn-cs"/>
              </a:rPr>
              <a:t>RegistrazioneTessera</a:t>
            </a:r>
            <a:r>
              <a:rPr lang="it-IT" sz="1200" kern="1200" dirty="0">
                <a:solidFill>
                  <a:schemeClr val="tx1"/>
                </a:solidFill>
                <a:effectLst/>
                <a:latin typeface="+mn-lt"/>
                <a:ea typeface="+mn-ea"/>
                <a:cs typeface="+mn-cs"/>
              </a:rPr>
              <a:t>. Il cliente in sé può controllare l’elenco dei suoi scontrini e, con un saldo punti sufficiente, ottenere un premio. Il cassiere utilizza l’unica funzione quale emissione scontrino, il gestore del negozio controlla l’andamento dell’azienda tramite la funzionalità statistiche, mentre alla gestione dell’inventario se ne occupa l’amministratore inventario. Infine è presente evento fine del mese </a:t>
            </a:r>
            <a:r>
              <a:rPr lang="it-IT" sz="1200" u="sng" kern="1200" dirty="0">
                <a:solidFill>
                  <a:schemeClr val="tx1"/>
                </a:solidFill>
                <a:effectLst/>
                <a:latin typeface="+mn-lt"/>
                <a:ea typeface="+mn-ea"/>
                <a:cs typeface="+mn-cs"/>
              </a:rPr>
              <a:t>che a ogni fine mese genera un report grazie alla funzionalità Statistiche</a:t>
            </a:r>
            <a:endParaRPr lang="it-IT" sz="120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rtlCol="0"/>
          <a:lstStyle/>
          <a:p>
            <a:pPr rtl="0"/>
            <a:fld id="{82869989-EB00-4EE7-BCB5-25BDC5BB29F8}" type="slidenum">
              <a:rPr lang="it-IT" smtClean="0"/>
              <a:t>2</a:t>
            </a:fld>
            <a:endParaRPr lang="it-IT" dirty="0"/>
          </a:p>
        </p:txBody>
      </p:sp>
    </p:spTree>
    <p:extLst>
      <p:ext uri="{BB962C8B-B14F-4D97-AF65-F5344CB8AC3E}">
        <p14:creationId xmlns:p14="http://schemas.microsoft.com/office/powerpoint/2010/main" val="1980303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Da </a:t>
            </a:r>
            <a:r>
              <a:rPr lang="en-US" err="1">
                <a:latin typeface="Calibri"/>
                <a:cs typeface="Calibri"/>
              </a:rPr>
              <a:t>notare</a:t>
            </a:r>
            <a:r>
              <a:rPr lang="en-US">
                <a:latin typeface="Calibri"/>
                <a:cs typeface="Calibri"/>
              </a:rPr>
              <a:t> </a:t>
            </a:r>
            <a:r>
              <a:rPr lang="en-US" err="1">
                <a:latin typeface="Calibri"/>
                <a:cs typeface="Calibri"/>
              </a:rPr>
              <a:t>che</a:t>
            </a:r>
            <a:r>
              <a:rPr lang="en-US">
                <a:latin typeface="Calibri"/>
                <a:cs typeface="Calibri"/>
              </a:rPr>
              <a:t> lo </a:t>
            </a:r>
            <a:r>
              <a:rPr lang="en-US" err="1">
                <a:latin typeface="Calibri"/>
                <a:cs typeface="Calibri"/>
              </a:rPr>
              <a:t>scontrino</a:t>
            </a:r>
            <a:r>
              <a:rPr lang="en-US">
                <a:latin typeface="Calibri"/>
                <a:cs typeface="Calibri"/>
              </a:rPr>
              <a:t> </a:t>
            </a:r>
            <a:r>
              <a:rPr lang="en-US" err="1">
                <a:latin typeface="Calibri"/>
                <a:cs typeface="Calibri"/>
              </a:rPr>
              <a:t>può</a:t>
            </a:r>
            <a:r>
              <a:rPr lang="en-US">
                <a:latin typeface="Calibri"/>
                <a:cs typeface="Calibri"/>
              </a:rPr>
              <a:t> o </a:t>
            </a:r>
            <a:r>
              <a:rPr lang="en-US" err="1">
                <a:latin typeface="Calibri"/>
                <a:cs typeface="Calibri"/>
              </a:rPr>
              <a:t>meno</a:t>
            </a:r>
            <a:r>
              <a:rPr lang="en-US">
                <a:latin typeface="Calibri"/>
                <a:cs typeface="Calibri"/>
              </a:rPr>
              <a:t> </a:t>
            </a:r>
            <a:r>
              <a:rPr lang="en-US" err="1">
                <a:latin typeface="Calibri"/>
                <a:cs typeface="Calibri"/>
              </a:rPr>
              <a:t>essere</a:t>
            </a:r>
            <a:r>
              <a:rPr lang="en-US">
                <a:latin typeface="Calibri"/>
                <a:cs typeface="Calibri"/>
              </a:rPr>
              <a:t> </a:t>
            </a:r>
            <a:r>
              <a:rPr lang="en-US" err="1">
                <a:latin typeface="Calibri"/>
                <a:cs typeface="Calibri"/>
              </a:rPr>
              <a:t>associato</a:t>
            </a:r>
            <a:r>
              <a:rPr lang="en-US">
                <a:latin typeface="Calibri"/>
                <a:cs typeface="Calibri"/>
              </a:rPr>
              <a:t> ad un </a:t>
            </a:r>
            <a:r>
              <a:rPr lang="en-US" err="1">
                <a:latin typeface="Calibri"/>
                <a:cs typeface="Calibri"/>
              </a:rPr>
              <a:t>cliente</a:t>
            </a:r>
            <a:r>
              <a:rPr lang="en-US">
                <a:latin typeface="Calibri"/>
                <a:cs typeface="Calibri"/>
              </a:rPr>
              <a:t> </a:t>
            </a:r>
            <a:r>
              <a:rPr lang="en-US" err="1">
                <a:latin typeface="Calibri"/>
                <a:cs typeface="Calibri"/>
              </a:rPr>
              <a:t>perchè</a:t>
            </a:r>
            <a:r>
              <a:rPr lang="en-US">
                <a:latin typeface="Calibri"/>
                <a:cs typeface="Calibri"/>
              </a:rPr>
              <a:t> </a:t>
            </a:r>
            <a:r>
              <a:rPr lang="en-US" err="1">
                <a:latin typeface="Calibri"/>
                <a:cs typeface="Calibri"/>
              </a:rPr>
              <a:t>può</a:t>
            </a:r>
            <a:r>
              <a:rPr lang="en-US">
                <a:latin typeface="Calibri"/>
                <a:cs typeface="Calibri"/>
              </a:rPr>
              <a:t> </a:t>
            </a:r>
            <a:r>
              <a:rPr lang="en-US" err="1">
                <a:latin typeface="Calibri"/>
                <a:cs typeface="Calibri"/>
              </a:rPr>
              <a:t>essere</a:t>
            </a:r>
            <a:r>
              <a:rPr lang="en-US">
                <a:latin typeface="Calibri"/>
                <a:cs typeface="Calibri"/>
              </a:rPr>
              <a:t> </a:t>
            </a:r>
            <a:r>
              <a:rPr lang="en-US" err="1">
                <a:latin typeface="Calibri"/>
                <a:cs typeface="Calibri"/>
              </a:rPr>
              <a:t>stato</a:t>
            </a:r>
            <a:r>
              <a:rPr lang="en-US">
                <a:latin typeface="Calibri"/>
                <a:cs typeface="Calibri"/>
              </a:rPr>
              <a:t> "</a:t>
            </a:r>
            <a:r>
              <a:rPr lang="en-US" err="1">
                <a:latin typeface="Calibri"/>
                <a:cs typeface="Calibri"/>
              </a:rPr>
              <a:t>fatto</a:t>
            </a:r>
            <a:r>
              <a:rPr lang="en-US">
                <a:latin typeface="Calibri"/>
                <a:cs typeface="Calibri"/>
              </a:rPr>
              <a:t>" da un utente</a:t>
            </a:r>
          </a:p>
          <a:p>
            <a:r>
              <a:rPr lang="en-US">
                <a:latin typeface="Calibri"/>
                <a:cs typeface="Calibri"/>
              </a:rPr>
              <a:t>. Gli </a:t>
            </a:r>
            <a:r>
              <a:rPr lang="en-US" err="1">
                <a:latin typeface="Calibri"/>
                <a:cs typeface="Calibri"/>
              </a:rPr>
              <a:t>utenti</a:t>
            </a:r>
            <a:r>
              <a:rPr lang="en-US">
                <a:latin typeface="Calibri"/>
                <a:cs typeface="Calibri"/>
              </a:rPr>
              <a:t> non </a:t>
            </a:r>
            <a:r>
              <a:rPr lang="en-US" err="1">
                <a:latin typeface="Calibri"/>
                <a:cs typeface="Calibri"/>
              </a:rPr>
              <a:t>sono</a:t>
            </a:r>
            <a:r>
              <a:rPr lang="en-US">
                <a:latin typeface="Calibri"/>
                <a:cs typeface="Calibri"/>
              </a:rPr>
              <a:t> </a:t>
            </a:r>
            <a:r>
              <a:rPr lang="en-US" err="1">
                <a:latin typeface="Calibri"/>
                <a:cs typeface="Calibri"/>
              </a:rPr>
              <a:t>salvati</a:t>
            </a:r>
            <a:r>
              <a:rPr lang="en-US">
                <a:latin typeface="Calibri"/>
                <a:cs typeface="Calibri"/>
              </a:rPr>
              <a:t> </a:t>
            </a:r>
            <a:r>
              <a:rPr lang="en-US" err="1">
                <a:latin typeface="Calibri"/>
                <a:cs typeface="Calibri"/>
              </a:rPr>
              <a:t>nel</a:t>
            </a:r>
            <a:r>
              <a:rPr lang="en-US">
                <a:latin typeface="Calibri"/>
                <a:cs typeface="Calibri"/>
              </a:rPr>
              <a:t> </a:t>
            </a:r>
            <a:r>
              <a:rPr lang="en-US" err="1">
                <a:latin typeface="Calibri"/>
                <a:cs typeface="Calibri"/>
              </a:rPr>
              <a:t>db</a:t>
            </a:r>
            <a:r>
              <a:rPr lang="en-US">
                <a:latin typeface="Calibri"/>
                <a:cs typeface="Calibri"/>
              </a:rPr>
              <a:t> </a:t>
            </a:r>
            <a:r>
              <a:rPr lang="en-US" err="1">
                <a:latin typeface="Calibri"/>
                <a:cs typeface="Calibri"/>
              </a:rPr>
              <a:t>perchè</a:t>
            </a:r>
            <a:r>
              <a:rPr lang="en-US">
                <a:latin typeface="Calibri"/>
                <a:cs typeface="Calibri"/>
              </a:rPr>
              <a:t> non </a:t>
            </a:r>
            <a:r>
              <a:rPr lang="en-US" err="1">
                <a:latin typeface="Calibri"/>
                <a:cs typeface="Calibri"/>
              </a:rPr>
              <a:t>hanno</a:t>
            </a:r>
            <a:r>
              <a:rPr lang="en-US">
                <a:latin typeface="Calibri"/>
                <a:cs typeface="Calibri"/>
              </a:rPr>
              <a:t> </a:t>
            </a:r>
            <a:r>
              <a:rPr lang="en-US" err="1">
                <a:latin typeface="Calibri"/>
                <a:cs typeface="Calibri"/>
              </a:rPr>
              <a:t>informazioni</a:t>
            </a:r>
            <a:r>
              <a:rPr lang="en-US">
                <a:latin typeface="Calibri"/>
                <a:cs typeface="Calibri"/>
              </a:rPr>
              <a:t> </a:t>
            </a:r>
            <a:r>
              <a:rPr lang="en-US" err="1">
                <a:latin typeface="Calibri"/>
                <a:cs typeface="Calibri"/>
              </a:rPr>
              <a:t>rilevanti</a:t>
            </a:r>
            <a:r>
              <a:rPr lang="en-US">
                <a:latin typeface="Calibri"/>
                <a:cs typeface="Calibri"/>
              </a:rPr>
              <a:t>, a </a:t>
            </a:r>
            <a:r>
              <a:rPr lang="en-US" err="1">
                <a:latin typeface="Calibri"/>
                <a:cs typeface="Calibri"/>
              </a:rPr>
              <a:t>parte</a:t>
            </a:r>
            <a:r>
              <a:rPr lang="en-US">
                <a:latin typeface="Calibri"/>
                <a:cs typeface="Calibri"/>
              </a:rPr>
              <a:t> </a:t>
            </a:r>
            <a:r>
              <a:rPr lang="en-US" err="1">
                <a:latin typeface="Calibri"/>
                <a:cs typeface="Calibri"/>
              </a:rPr>
              <a:t>gli</a:t>
            </a:r>
            <a:r>
              <a:rPr lang="en-US">
                <a:latin typeface="Calibri"/>
                <a:cs typeface="Calibri"/>
              </a:rPr>
              <a:t> </a:t>
            </a:r>
            <a:r>
              <a:rPr lang="en-US" err="1">
                <a:latin typeface="Calibri"/>
                <a:cs typeface="Calibri"/>
              </a:rPr>
              <a:t>scontrini</a:t>
            </a:r>
            <a:r>
              <a:rPr lang="en-US">
                <a:latin typeface="Calibri"/>
                <a:cs typeface="Calibri"/>
              </a:rPr>
              <a:t> </a:t>
            </a:r>
            <a:r>
              <a:rPr lang="en-US" err="1">
                <a:latin typeface="Calibri"/>
                <a:cs typeface="Calibri"/>
              </a:rPr>
              <a:t>che</a:t>
            </a:r>
            <a:r>
              <a:rPr lang="en-US">
                <a:latin typeface="Calibri"/>
                <a:cs typeface="Calibri"/>
              </a:rPr>
              <a:t> </a:t>
            </a:r>
            <a:r>
              <a:rPr lang="en-US" err="1">
                <a:latin typeface="Calibri"/>
                <a:cs typeface="Calibri"/>
              </a:rPr>
              <a:t>effettuano</a:t>
            </a:r>
          </a:p>
        </p:txBody>
      </p:sp>
      <p:sp>
        <p:nvSpPr>
          <p:cNvPr id="4" name="Slide Number Placeholder 3"/>
          <p:cNvSpPr>
            <a:spLocks noGrp="1"/>
          </p:cNvSpPr>
          <p:nvPr>
            <p:ph type="sldNum" sz="quarter" idx="10"/>
          </p:nvPr>
        </p:nvSpPr>
        <p:spPr/>
        <p:txBody>
          <a:bodyPr/>
          <a:lstStyle/>
          <a:p>
            <a:pPr rtl="0"/>
            <a:fld id="{82869989-EB00-4EE7-BCB5-25BDC5BB29F8}" type="slidenum">
              <a:rPr lang="it-IT" smtClean="0"/>
              <a:t>22</a:t>
            </a:fld>
            <a:endParaRPr lang="it-IT"/>
          </a:p>
        </p:txBody>
      </p:sp>
    </p:spTree>
    <p:extLst>
      <p:ext uri="{BB962C8B-B14F-4D97-AF65-F5344CB8AC3E}">
        <p14:creationId xmlns:p14="http://schemas.microsoft.com/office/powerpoint/2010/main" val="2688768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a:t>
            </a:r>
            <a:r>
              <a:rPr lang="en-US" err="1">
                <a:latin typeface="Calibri"/>
                <a:cs typeface="Calibri"/>
              </a:rPr>
              <a:t>Ogni</a:t>
            </a:r>
            <a:r>
              <a:rPr lang="en-US">
                <a:latin typeface="Calibri"/>
                <a:cs typeface="Calibri"/>
              </a:rPr>
              <a:t> </a:t>
            </a:r>
            <a:r>
              <a:rPr lang="en-US" err="1">
                <a:latin typeface="Calibri"/>
                <a:cs typeface="Calibri"/>
              </a:rPr>
              <a:t>componente</a:t>
            </a:r>
            <a:r>
              <a:rPr lang="en-US">
                <a:latin typeface="Calibri"/>
                <a:cs typeface="Calibri"/>
              </a:rPr>
              <a:t> è </a:t>
            </a:r>
            <a:r>
              <a:rPr lang="en-US" err="1">
                <a:latin typeface="Calibri"/>
                <a:cs typeface="Calibri"/>
              </a:rPr>
              <a:t>indipendente</a:t>
            </a:r>
            <a:r>
              <a:rPr lang="en-US">
                <a:latin typeface="Calibri"/>
                <a:cs typeface="Calibri"/>
              </a:rPr>
              <a:t> e </a:t>
            </a:r>
            <a:r>
              <a:rPr lang="en-US" err="1">
                <a:latin typeface="Calibri"/>
                <a:cs typeface="Calibri"/>
              </a:rPr>
              <a:t>relativo</a:t>
            </a:r>
            <a:r>
              <a:rPr lang="en-US">
                <a:latin typeface="Calibri"/>
                <a:cs typeface="Calibri"/>
              </a:rPr>
              <a:t> ad un .exe. </a:t>
            </a:r>
            <a:r>
              <a:rPr lang="en-US" err="1">
                <a:latin typeface="Calibri"/>
                <a:cs typeface="Calibri"/>
              </a:rPr>
              <a:t>Verrà</a:t>
            </a:r>
            <a:r>
              <a:rPr lang="en-US">
                <a:latin typeface="Calibri"/>
                <a:cs typeface="Calibri"/>
              </a:rPr>
              <a:t> </a:t>
            </a:r>
            <a:r>
              <a:rPr lang="en-US" err="1">
                <a:latin typeface="Calibri"/>
                <a:cs typeface="Calibri"/>
              </a:rPr>
              <a:t>installato</a:t>
            </a:r>
            <a:r>
              <a:rPr lang="en-US">
                <a:latin typeface="Calibri"/>
                <a:cs typeface="Calibri"/>
              </a:rPr>
              <a:t> </a:t>
            </a:r>
            <a:r>
              <a:rPr lang="en-US" err="1">
                <a:latin typeface="Calibri"/>
                <a:cs typeface="Calibri"/>
              </a:rPr>
              <a:t>su</a:t>
            </a:r>
            <a:r>
              <a:rPr lang="en-US">
                <a:latin typeface="Calibri"/>
                <a:cs typeface="Calibri"/>
              </a:rPr>
              <a:t> </a:t>
            </a:r>
            <a:r>
              <a:rPr lang="en-US" err="1">
                <a:latin typeface="Calibri"/>
                <a:cs typeface="Calibri"/>
              </a:rPr>
              <a:t>macchine</a:t>
            </a:r>
            <a:r>
              <a:rPr lang="en-US">
                <a:latin typeface="Calibri"/>
                <a:cs typeface="Calibri"/>
              </a:rPr>
              <a:t> diverse. </a:t>
            </a:r>
          </a:p>
        </p:txBody>
      </p:sp>
      <p:sp>
        <p:nvSpPr>
          <p:cNvPr id="4" name="Slide Number Placeholder 3"/>
          <p:cNvSpPr>
            <a:spLocks noGrp="1"/>
          </p:cNvSpPr>
          <p:nvPr>
            <p:ph type="sldNum" sz="quarter" idx="10"/>
          </p:nvPr>
        </p:nvSpPr>
        <p:spPr/>
        <p:txBody>
          <a:bodyPr/>
          <a:lstStyle/>
          <a:p>
            <a:pPr rtl="0"/>
            <a:fld id="{82869989-EB00-4EE7-BCB5-25BDC5BB29F8}" type="slidenum">
              <a:rPr lang="it-IT" smtClean="0"/>
              <a:t>25</a:t>
            </a:fld>
            <a:endParaRPr lang="it-IT"/>
          </a:p>
        </p:txBody>
      </p:sp>
    </p:spTree>
    <p:extLst>
      <p:ext uri="{BB962C8B-B14F-4D97-AF65-F5344CB8AC3E}">
        <p14:creationId xmlns:p14="http://schemas.microsoft.com/office/powerpoint/2010/main" val="693763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kern="1200" dirty="0">
                <a:effectLst/>
                <a:latin typeface="+mn-lt"/>
                <a:ea typeface="+mn-ea"/>
                <a:cs typeface="+mn-cs"/>
              </a:rPr>
              <a:t>Nell’analisi del rischio si è affrontato anche il tema di beni minacce e controlli. I beni sono tutti i dati dei clienti e tutte le informazioni relative al negozio e all’inventario. Le minacce che potrebbero risultare più pericolose sono il man in the middle e la manomissione totale o parziale dei dati dell’azienda.</a:t>
            </a:r>
            <a:endParaRPr lang="en-US" dirty="0"/>
          </a:p>
          <a:p>
            <a:endParaRPr lang="it-IT" dirty="0"/>
          </a:p>
          <a:p>
            <a:r>
              <a:rPr lang="it-IT" kern="1200" dirty="0">
                <a:effectLst/>
                <a:latin typeface="+mn-lt"/>
                <a:ea typeface="+mn-ea"/>
                <a:cs typeface="+mn-cs"/>
              </a:rPr>
              <a:t>A </a:t>
            </a:r>
            <a:r>
              <a:rPr lang="it-IT" kern="1200">
                <a:effectLst/>
                <a:latin typeface="+mn-lt"/>
                <a:ea typeface="+mn-ea"/>
                <a:cs typeface="+mn-cs"/>
              </a:rPr>
              <a:t>tal proposito Nell’analisi </a:t>
            </a:r>
            <a:r>
              <a:rPr lang="it-IT" kern="1200" dirty="0">
                <a:effectLst/>
                <a:latin typeface="+mn-lt"/>
                <a:ea typeface="+mn-ea"/>
                <a:cs typeface="+mn-cs"/>
              </a:rPr>
              <a:t>del rischio è emersa la necessità di proteggere comunicazioni e possibili comportamenti indesiderati, e ciò ha portato alla creazione di un nuovo attore (</a:t>
            </a:r>
            <a:r>
              <a:rPr lang="it-IT" kern="1200" dirty="0" err="1">
                <a:effectLst/>
                <a:latin typeface="+mn-lt"/>
                <a:ea typeface="+mn-ea"/>
                <a:cs typeface="+mn-cs"/>
              </a:rPr>
              <a:t>addettosicurezza</a:t>
            </a:r>
            <a:r>
              <a:rPr lang="it-IT" kern="1200" dirty="0">
                <a:effectLst/>
                <a:latin typeface="+mn-lt"/>
                <a:ea typeface="+mn-ea"/>
                <a:cs typeface="+mn-cs"/>
              </a:rPr>
              <a:t>) </a:t>
            </a:r>
            <a:r>
              <a:rPr lang="it-IT" kern="1200" dirty="0" err="1">
                <a:effectLst/>
                <a:latin typeface="+mn-lt"/>
                <a:ea typeface="+mn-ea"/>
                <a:cs typeface="+mn-cs"/>
              </a:rPr>
              <a:t>cheha</a:t>
            </a:r>
            <a:r>
              <a:rPr lang="it-IT" kern="1200" dirty="0">
                <a:effectLst/>
                <a:latin typeface="+mn-lt"/>
                <a:ea typeface="+mn-ea"/>
                <a:cs typeface="+mn-cs"/>
              </a:rPr>
              <a:t> la funzionalità di visualizzare dei log .</a:t>
            </a:r>
            <a:endParaRPr lang="it-IT" dirty="0">
              <a:ea typeface="+mn-ea"/>
              <a:cs typeface="+mn-cs"/>
            </a:endParaRPr>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3</a:t>
            </a:fld>
            <a:endParaRPr lang="it-IT" dirty="0"/>
          </a:p>
        </p:txBody>
      </p:sp>
    </p:spTree>
    <p:extLst>
      <p:ext uri="{BB962C8B-B14F-4D97-AF65-F5344CB8AC3E}">
        <p14:creationId xmlns:p14="http://schemas.microsoft.com/office/powerpoint/2010/main" val="1360778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Calibri"/>
                <a:cs typeface="Calibri"/>
              </a:rPr>
              <a:t>deciso</a:t>
            </a:r>
            <a:r>
              <a:rPr lang="en-US" dirty="0">
                <a:latin typeface="Calibri"/>
                <a:cs typeface="Calibri"/>
              </a:rPr>
              <a:t> di </a:t>
            </a:r>
            <a:r>
              <a:rPr lang="en-US" dirty="0" err="1">
                <a:latin typeface="Calibri"/>
                <a:cs typeface="Calibri"/>
              </a:rPr>
              <a:t>rappresnetare</a:t>
            </a:r>
            <a:r>
              <a:rPr lang="en-US" dirty="0">
                <a:latin typeface="Calibri"/>
                <a:cs typeface="Calibri"/>
              </a:rPr>
              <a:t> </a:t>
            </a:r>
            <a:r>
              <a:rPr lang="en-US" dirty="0" err="1">
                <a:latin typeface="Calibri"/>
                <a:cs typeface="Calibri"/>
              </a:rPr>
              <a:t>scontrini</a:t>
            </a:r>
            <a:r>
              <a:rPr lang="en-US" dirty="0">
                <a:latin typeface="Calibri"/>
                <a:cs typeface="Calibri"/>
              </a:rPr>
              <a:t> </a:t>
            </a:r>
            <a:r>
              <a:rPr lang="en-US" dirty="0" err="1">
                <a:latin typeface="Calibri"/>
                <a:cs typeface="Calibri"/>
              </a:rPr>
              <a:t>negozio</a:t>
            </a:r>
            <a:r>
              <a:rPr lang="en-US" dirty="0">
                <a:latin typeface="Calibri"/>
                <a:cs typeface="Calibri"/>
              </a:rPr>
              <a:t> per la </a:t>
            </a:r>
            <a:r>
              <a:rPr lang="en-US" dirty="0" err="1">
                <a:latin typeface="Calibri"/>
                <a:cs typeface="Calibri"/>
              </a:rPr>
              <a:t>necessità</a:t>
            </a:r>
            <a:r>
              <a:rPr lang="en-US" dirty="0">
                <a:latin typeface="Calibri"/>
                <a:cs typeface="Calibri"/>
              </a:rPr>
              <a:t> di </a:t>
            </a:r>
            <a:r>
              <a:rPr lang="en-US" dirty="0" err="1">
                <a:latin typeface="Calibri"/>
                <a:cs typeface="Calibri"/>
              </a:rPr>
              <a:t>prendere</a:t>
            </a:r>
            <a:r>
              <a:rPr lang="en-US" dirty="0">
                <a:latin typeface="Calibri"/>
                <a:cs typeface="Calibri"/>
              </a:rPr>
              <a:t> </a:t>
            </a:r>
            <a:r>
              <a:rPr lang="en-US" dirty="0" err="1">
                <a:latin typeface="Calibri"/>
                <a:cs typeface="Calibri"/>
              </a:rPr>
              <a:t>tutti</a:t>
            </a:r>
            <a:r>
              <a:rPr lang="en-US" dirty="0">
                <a:latin typeface="Calibri"/>
                <a:cs typeface="Calibri"/>
              </a:rPr>
              <a:t> </a:t>
            </a:r>
            <a:r>
              <a:rPr lang="en-US" dirty="0" err="1">
                <a:latin typeface="Calibri"/>
                <a:cs typeface="Calibri"/>
              </a:rPr>
              <a:t>gli</a:t>
            </a:r>
            <a:r>
              <a:rPr lang="en-US" dirty="0">
                <a:latin typeface="Calibri"/>
                <a:cs typeface="Calibri"/>
              </a:rPr>
              <a:t> </a:t>
            </a:r>
            <a:r>
              <a:rPr lang="en-US" dirty="0" err="1">
                <a:latin typeface="Calibri"/>
                <a:cs typeface="Calibri"/>
              </a:rPr>
              <a:t>scontrini</a:t>
            </a:r>
            <a:r>
              <a:rPr lang="en-US" dirty="0">
                <a:latin typeface="Calibri"/>
                <a:cs typeface="Calibri"/>
              </a:rPr>
              <a:t> (</a:t>
            </a:r>
            <a:r>
              <a:rPr lang="en-US" dirty="0" err="1">
                <a:latin typeface="Calibri"/>
                <a:cs typeface="Calibri"/>
              </a:rPr>
              <a:t>utenti</a:t>
            </a:r>
            <a:r>
              <a:rPr lang="en-US" dirty="0">
                <a:latin typeface="Calibri"/>
                <a:cs typeface="Calibri"/>
              </a:rPr>
              <a:t> e </a:t>
            </a:r>
            <a:r>
              <a:rPr lang="en-US" dirty="0" err="1">
                <a:latin typeface="Calibri"/>
                <a:cs typeface="Calibri"/>
              </a:rPr>
              <a:t>clienti</a:t>
            </a:r>
            <a:r>
              <a:rPr lang="en-US" dirty="0">
                <a:latin typeface="Calibri"/>
                <a:cs typeface="Calibri"/>
              </a:rPr>
              <a:t>) per </a:t>
            </a:r>
            <a:r>
              <a:rPr lang="en-US" dirty="0" err="1">
                <a:latin typeface="Calibri"/>
                <a:cs typeface="Calibri"/>
              </a:rPr>
              <a:t>generare</a:t>
            </a:r>
            <a:r>
              <a:rPr lang="en-US" dirty="0">
                <a:latin typeface="Calibri"/>
                <a:cs typeface="Calibri"/>
              </a:rPr>
              <a:t> le </a:t>
            </a:r>
            <a:r>
              <a:rPr lang="en-US" dirty="0" err="1">
                <a:latin typeface="Calibri"/>
                <a:cs typeface="Calibri"/>
              </a:rPr>
              <a:t>statistiche</a:t>
            </a:r>
            <a:endParaRPr lang="en-US" dirty="0">
              <a:latin typeface="Calibri"/>
              <a:cs typeface="Calibri"/>
            </a:endParaRPr>
          </a:p>
          <a:p>
            <a:r>
              <a:rPr lang="en-US" dirty="0">
                <a:latin typeface="Calibri"/>
                <a:cs typeface="Calibri"/>
              </a:rPr>
              <a:t>Carta </a:t>
            </a:r>
            <a:r>
              <a:rPr lang="en-US" dirty="0" err="1">
                <a:latin typeface="Calibri"/>
                <a:cs typeface="Calibri"/>
              </a:rPr>
              <a:t>fedeltà</a:t>
            </a:r>
            <a:r>
              <a:rPr lang="en-US" dirty="0">
                <a:latin typeface="Calibri"/>
                <a:cs typeface="Calibri"/>
              </a:rPr>
              <a:t> </a:t>
            </a:r>
            <a:r>
              <a:rPr lang="en-US" dirty="0" err="1">
                <a:latin typeface="Calibri"/>
                <a:cs typeface="Calibri"/>
              </a:rPr>
              <a:t>che</a:t>
            </a:r>
            <a:r>
              <a:rPr lang="en-US" dirty="0">
                <a:latin typeface="Calibri"/>
                <a:cs typeface="Calibri"/>
              </a:rPr>
              <a:t> </a:t>
            </a:r>
            <a:r>
              <a:rPr lang="en-US" dirty="0" err="1">
                <a:latin typeface="Calibri"/>
                <a:cs typeface="Calibri"/>
              </a:rPr>
              <a:t>può</a:t>
            </a:r>
            <a:r>
              <a:rPr lang="en-US" dirty="0">
                <a:latin typeface="Calibri"/>
                <a:cs typeface="Calibri"/>
              </a:rPr>
              <a:t> </a:t>
            </a:r>
            <a:r>
              <a:rPr lang="en-US" dirty="0" err="1">
                <a:latin typeface="Calibri"/>
                <a:cs typeface="Calibri"/>
              </a:rPr>
              <a:t>esserci</a:t>
            </a:r>
            <a:r>
              <a:rPr lang="en-US" dirty="0">
                <a:latin typeface="Calibri"/>
                <a:cs typeface="Calibri"/>
              </a:rPr>
              <a:t> e non </a:t>
            </a:r>
            <a:r>
              <a:rPr lang="en-US" dirty="0" err="1">
                <a:latin typeface="Calibri"/>
                <a:cs typeface="Calibri"/>
              </a:rPr>
              <a:t>esserci</a:t>
            </a:r>
            <a:r>
              <a:rPr lang="en-US" dirty="0">
                <a:latin typeface="Calibri"/>
                <a:cs typeface="Calibri"/>
              </a:rPr>
              <a:t>(?)</a:t>
            </a:r>
          </a:p>
        </p:txBody>
      </p:sp>
      <p:sp>
        <p:nvSpPr>
          <p:cNvPr id="4" name="Slide Number Placeholder 3"/>
          <p:cNvSpPr>
            <a:spLocks noGrp="1"/>
          </p:cNvSpPr>
          <p:nvPr>
            <p:ph type="sldNum" sz="quarter" idx="10"/>
          </p:nvPr>
        </p:nvSpPr>
        <p:spPr/>
        <p:txBody>
          <a:bodyPr/>
          <a:lstStyle/>
          <a:p>
            <a:pPr rtl="0"/>
            <a:fld id="{82869989-EB00-4EE7-BCB5-25BDC5BB29F8}" type="slidenum">
              <a:rPr lang="it-IT" smtClean="0"/>
              <a:t>4</a:t>
            </a:fld>
            <a:endParaRPr lang="it-IT"/>
          </a:p>
        </p:txBody>
      </p:sp>
    </p:spTree>
    <p:extLst>
      <p:ext uri="{BB962C8B-B14F-4D97-AF65-F5344CB8AC3E}">
        <p14:creationId xmlns:p14="http://schemas.microsoft.com/office/powerpoint/2010/main" val="140290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Questa è la </a:t>
            </a:r>
            <a:r>
              <a:rPr lang="en-US" dirty="0" err="1">
                <a:latin typeface="Calibri"/>
                <a:cs typeface="Calibri"/>
              </a:rPr>
              <a:t>relazione</a:t>
            </a:r>
            <a:r>
              <a:rPr lang="en-US" dirty="0">
                <a:latin typeface="Calibri"/>
                <a:cs typeface="Calibri"/>
              </a:rPr>
              <a:t> </a:t>
            </a:r>
            <a:r>
              <a:rPr lang="en-US" dirty="0" err="1">
                <a:latin typeface="Calibri"/>
                <a:cs typeface="Calibri"/>
              </a:rPr>
              <a:t>che</a:t>
            </a:r>
            <a:r>
              <a:rPr lang="en-US" dirty="0">
                <a:latin typeface="Calibri"/>
                <a:cs typeface="Calibri"/>
              </a:rPr>
              <a:t> ha </a:t>
            </a:r>
            <a:r>
              <a:rPr lang="en-US" dirty="0" err="1">
                <a:latin typeface="Calibri"/>
                <a:cs typeface="Calibri"/>
              </a:rPr>
              <a:t>il</a:t>
            </a:r>
            <a:r>
              <a:rPr lang="en-US" dirty="0">
                <a:latin typeface="Calibri"/>
                <a:cs typeface="Calibri"/>
              </a:rPr>
              <a:t> </a:t>
            </a:r>
            <a:r>
              <a:rPr lang="en-US" dirty="0" err="1">
                <a:latin typeface="Calibri"/>
                <a:cs typeface="Calibri"/>
              </a:rPr>
              <a:t>cliente</a:t>
            </a:r>
            <a:r>
              <a:rPr lang="en-US" dirty="0">
                <a:latin typeface="Calibri"/>
                <a:cs typeface="Calibri"/>
              </a:rPr>
              <a:t> con le </a:t>
            </a:r>
            <a:r>
              <a:rPr lang="en-US" dirty="0" err="1">
                <a:latin typeface="Calibri"/>
                <a:cs typeface="Calibri"/>
              </a:rPr>
              <a:t>classi</a:t>
            </a:r>
            <a:r>
              <a:rPr lang="en-US" dirty="0">
                <a:latin typeface="Calibri"/>
                <a:cs typeface="Calibri"/>
              </a:rPr>
              <a:t> del </a:t>
            </a:r>
            <a:r>
              <a:rPr lang="en-US" dirty="0" err="1">
                <a:latin typeface="Calibri"/>
                <a:cs typeface="Calibri"/>
              </a:rPr>
              <a:t>dominio</a:t>
            </a:r>
            <a:r>
              <a:rPr lang="en-US" dirty="0">
                <a:latin typeface="Calibri"/>
                <a:cs typeface="Calibri"/>
              </a:rPr>
              <a:t> con cui </a:t>
            </a:r>
            <a:r>
              <a:rPr lang="en-US" dirty="0" err="1">
                <a:latin typeface="Calibri"/>
                <a:cs typeface="Calibri"/>
              </a:rPr>
              <a:t>interagisce</a:t>
            </a:r>
            <a:endParaRPr lang="en-US" dirty="0">
              <a:latin typeface="Calibri"/>
              <a:cs typeface="Calibri"/>
            </a:endParaRPr>
          </a:p>
        </p:txBody>
      </p:sp>
      <p:sp>
        <p:nvSpPr>
          <p:cNvPr id="4" name="Slide Number Placeholder 3"/>
          <p:cNvSpPr>
            <a:spLocks noGrp="1"/>
          </p:cNvSpPr>
          <p:nvPr>
            <p:ph type="sldNum" sz="quarter" idx="10"/>
          </p:nvPr>
        </p:nvSpPr>
        <p:spPr/>
        <p:txBody>
          <a:bodyPr/>
          <a:lstStyle/>
          <a:p>
            <a:pPr rtl="0"/>
            <a:fld id="{82869989-EB00-4EE7-BCB5-25BDC5BB29F8}" type="slidenum">
              <a:rPr lang="it-IT" smtClean="0"/>
              <a:t>5</a:t>
            </a:fld>
            <a:endParaRPr lang="it-IT"/>
          </a:p>
        </p:txBody>
      </p:sp>
    </p:spTree>
    <p:extLst>
      <p:ext uri="{BB962C8B-B14F-4D97-AF65-F5344CB8AC3E}">
        <p14:creationId xmlns:p14="http://schemas.microsoft.com/office/powerpoint/2010/main" val="2720770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Per La Rappresentazione dei package abbiamo creato un package </a:t>
            </a:r>
            <a:r>
              <a:rPr lang="it-IT" sz="1200" kern="1200" dirty="0" err="1">
                <a:solidFill>
                  <a:schemeClr val="tx1"/>
                </a:solidFill>
                <a:effectLst/>
                <a:latin typeface="+mn-lt"/>
                <a:ea typeface="+mn-ea"/>
                <a:cs typeface="+mn-cs"/>
              </a:rPr>
              <a:t>wrapper</a:t>
            </a:r>
            <a:r>
              <a:rPr lang="it-IT" sz="1200" kern="1200" dirty="0">
                <a:solidFill>
                  <a:schemeClr val="tx1"/>
                </a:solidFill>
                <a:effectLst/>
                <a:latin typeface="+mn-lt"/>
                <a:ea typeface="+mn-ea"/>
                <a:cs typeface="+mn-cs"/>
              </a:rPr>
              <a:t> per i sistemi esterni, inglobati nei nostri package  in modo tale che soddisfino i requisiti minimi di sicurezza.</a:t>
            </a:r>
          </a:p>
          <a:p>
            <a:endParaRPr lang="it-IT" dirty="0">
              <a:cs typeface="Arial"/>
            </a:endParaRPr>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6</a:t>
            </a:fld>
            <a:endParaRPr lang="it-IT" dirty="0"/>
          </a:p>
        </p:txBody>
      </p:sp>
    </p:spTree>
    <p:extLst>
      <p:ext uri="{BB962C8B-B14F-4D97-AF65-F5344CB8AC3E}">
        <p14:creationId xmlns:p14="http://schemas.microsoft.com/office/powerpoint/2010/main" val="205458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kern="1200" dirty="0">
                <a:effectLst/>
                <a:latin typeface="+mn-lt"/>
                <a:ea typeface="+mn-ea"/>
                <a:cs typeface="+mn-cs"/>
              </a:rPr>
              <a:t>Pattern utilizzato è </a:t>
            </a:r>
            <a:r>
              <a:rPr lang="it-IT" dirty="0"/>
              <a:t>MVP</a:t>
            </a:r>
            <a:r>
              <a:rPr lang="it-IT" kern="1200" dirty="0">
                <a:effectLst/>
                <a:latin typeface="+mn-lt"/>
                <a:ea typeface="+mn-ea"/>
                <a:cs typeface="+mn-cs"/>
              </a:rPr>
              <a:t> model </a:t>
            </a:r>
            <a:r>
              <a:rPr lang="it-IT" kern="1200" dirty="0" err="1">
                <a:effectLst/>
                <a:latin typeface="+mn-lt"/>
                <a:ea typeface="+mn-ea"/>
                <a:cs typeface="+mn-cs"/>
              </a:rPr>
              <a:t>view</a:t>
            </a:r>
            <a:r>
              <a:rPr lang="it-IT" kern="1200" dirty="0">
                <a:effectLst/>
                <a:latin typeface="+mn-lt"/>
                <a:ea typeface="+mn-ea"/>
                <a:cs typeface="+mn-cs"/>
              </a:rPr>
              <a:t> </a:t>
            </a:r>
            <a:r>
              <a:rPr lang="it-IT" dirty="0" err="1"/>
              <a:t>presenter</a:t>
            </a:r>
            <a:r>
              <a:rPr lang="it-IT" dirty="0"/>
              <a:t> perché ci sembrava quello più adeguato alle nostre esigenze</a:t>
            </a:r>
            <a:r>
              <a:rPr lang="it-IT" kern="1200" dirty="0">
                <a:effectLst/>
                <a:latin typeface="+mn-lt"/>
                <a:ea typeface="+mn-ea"/>
                <a:cs typeface="+mn-cs"/>
              </a:rPr>
              <a:t>: (il model non è mostrato perché è presente sempre????)</a:t>
            </a:r>
            <a:br>
              <a:rPr lang="it-IT" kern="1200" dirty="0">
                <a:latin typeface="+mn-lt"/>
                <a:cs typeface="Arial"/>
              </a:rPr>
            </a:br>
            <a:r>
              <a:rPr lang="it-IT" kern="1200" dirty="0">
                <a:effectLst/>
                <a:latin typeface="+mn-lt"/>
                <a:ea typeface="+mn-ea"/>
                <a:cs typeface="+mn-cs"/>
              </a:rPr>
              <a:t>l’interfaccia cliente possiede due </a:t>
            </a:r>
            <a:r>
              <a:rPr lang="it-IT" kern="1200" dirty="0" err="1">
                <a:effectLst/>
                <a:latin typeface="+mn-lt"/>
                <a:ea typeface="+mn-ea"/>
                <a:cs typeface="+mn-cs"/>
              </a:rPr>
              <a:t>view</a:t>
            </a:r>
            <a:r>
              <a:rPr lang="it-IT" kern="1200" dirty="0">
                <a:effectLst/>
                <a:latin typeface="+mn-lt"/>
                <a:ea typeface="+mn-ea"/>
                <a:cs typeface="+mn-cs"/>
              </a:rPr>
              <a:t> che sono gestite dallo stesso controller ...</a:t>
            </a:r>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7</a:t>
            </a:fld>
            <a:endParaRPr lang="it-IT" dirty="0"/>
          </a:p>
        </p:txBody>
      </p:sp>
    </p:spTree>
    <p:extLst>
      <p:ext uri="{BB962C8B-B14F-4D97-AF65-F5344CB8AC3E}">
        <p14:creationId xmlns:p14="http://schemas.microsoft.com/office/powerpoint/2010/main" val="1794481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Nell’interfaccia accesso &amp; login, due </a:t>
            </a:r>
            <a:r>
              <a:rPr lang="it-IT" sz="1200" kern="1200" dirty="0" err="1">
                <a:solidFill>
                  <a:schemeClr val="tx1"/>
                </a:solidFill>
                <a:effectLst/>
                <a:latin typeface="+mn-lt"/>
                <a:ea typeface="+mn-ea"/>
                <a:cs typeface="+mn-cs"/>
              </a:rPr>
              <a:t>View</a:t>
            </a:r>
            <a:r>
              <a:rPr lang="it-IT" sz="1200" kern="1200" dirty="0">
                <a:solidFill>
                  <a:schemeClr val="tx1"/>
                </a:solidFill>
                <a:effectLst/>
                <a:latin typeface="+mn-lt"/>
                <a:ea typeface="+mn-ea"/>
                <a:cs typeface="+mn-cs"/>
              </a:rPr>
              <a:t> sia di registrazione che per l'accesso, gestiti da due controller diversi(legati tra loro). Il login controller inoltre </a:t>
            </a:r>
            <a:r>
              <a:rPr lang="it-IT" sz="1200" kern="1200" dirty="0" err="1">
                <a:solidFill>
                  <a:schemeClr val="tx1"/>
                </a:solidFill>
                <a:effectLst/>
                <a:latin typeface="+mn-lt"/>
                <a:ea typeface="+mn-ea"/>
                <a:cs typeface="+mn-cs"/>
              </a:rPr>
              <a:t>utlizza</a:t>
            </a:r>
            <a:r>
              <a:rPr lang="it-IT" sz="1200" kern="1200" dirty="0">
                <a:solidFill>
                  <a:schemeClr val="tx1"/>
                </a:solidFill>
                <a:effectLst/>
                <a:latin typeface="+mn-lt"/>
                <a:ea typeface="+mn-ea"/>
                <a:cs typeface="+mn-cs"/>
              </a:rPr>
              <a:t> un sistema esterno per il </a:t>
            </a:r>
            <a:r>
              <a:rPr lang="it-IT" sz="1200" kern="1200" dirty="0" err="1">
                <a:solidFill>
                  <a:schemeClr val="tx1"/>
                </a:solidFill>
                <a:effectLst/>
                <a:latin typeface="+mn-lt"/>
                <a:ea typeface="+mn-ea"/>
                <a:cs typeface="+mn-cs"/>
              </a:rPr>
              <a:t>loguin</a:t>
            </a:r>
            <a:r>
              <a:rPr lang="it-IT" sz="1200" kern="1200" dirty="0">
                <a:solidFill>
                  <a:schemeClr val="tx1"/>
                </a:solidFill>
                <a:effectLst/>
                <a:latin typeface="+mn-lt"/>
                <a:ea typeface="+mn-ea"/>
                <a:cs typeface="+mn-cs"/>
              </a:rPr>
              <a:t> dei dipendenti (gestione login).</a:t>
            </a:r>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8</a:t>
            </a:fld>
            <a:endParaRPr lang="it-IT" dirty="0"/>
          </a:p>
        </p:txBody>
      </p:sp>
    </p:spTree>
    <p:extLst>
      <p:ext uri="{BB962C8B-B14F-4D97-AF65-F5344CB8AC3E}">
        <p14:creationId xmlns:p14="http://schemas.microsoft.com/office/powerpoint/2010/main" val="2272477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Nell’interfaccia cassiere , c’è una </a:t>
            </a:r>
            <a:r>
              <a:rPr lang="it-IT" sz="1200" kern="1200" dirty="0" err="1">
                <a:solidFill>
                  <a:schemeClr val="tx1"/>
                </a:solidFill>
                <a:effectLst/>
                <a:latin typeface="+mn-lt"/>
                <a:ea typeface="+mn-ea"/>
                <a:cs typeface="+mn-cs"/>
              </a:rPr>
              <a:t>view</a:t>
            </a:r>
            <a:r>
              <a:rPr lang="it-IT" sz="1200" kern="1200" dirty="0">
                <a:solidFill>
                  <a:schemeClr val="tx1"/>
                </a:solidFill>
                <a:effectLst/>
                <a:latin typeface="+mn-lt"/>
                <a:ea typeface="+mn-ea"/>
                <a:cs typeface="+mn-cs"/>
              </a:rPr>
              <a:t> legata a un controller </a:t>
            </a:r>
            <a:r>
              <a:rPr lang="it-IT" sz="1200" kern="1200" dirty="0" err="1">
                <a:solidFill>
                  <a:schemeClr val="tx1"/>
                </a:solidFill>
                <a:effectLst/>
                <a:latin typeface="+mn-lt"/>
                <a:ea typeface="+mn-ea"/>
                <a:cs typeface="+mn-cs"/>
              </a:rPr>
              <a:t>emissionescontrino</a:t>
            </a:r>
            <a:r>
              <a:rPr lang="it-IT" sz="1200" kern="1200" dirty="0">
                <a:solidFill>
                  <a:schemeClr val="tx1"/>
                </a:solidFill>
                <a:effectLst/>
                <a:latin typeface="+mn-lt"/>
                <a:ea typeface="+mn-ea"/>
                <a:cs typeface="+mn-cs"/>
              </a:rPr>
              <a:t>, che a sua volta utilizza due sistemi esterni pagamento e lettura prodotto.</a:t>
            </a:r>
          </a:p>
        </p:txBody>
      </p:sp>
      <p:sp>
        <p:nvSpPr>
          <p:cNvPr id="4" name="Segnaposto numero diapositiva 3"/>
          <p:cNvSpPr>
            <a:spLocks noGrp="1"/>
          </p:cNvSpPr>
          <p:nvPr>
            <p:ph type="sldNum" sz="quarter" idx="10"/>
          </p:nvPr>
        </p:nvSpPr>
        <p:spPr/>
        <p:txBody>
          <a:bodyPr/>
          <a:lstStyle/>
          <a:p>
            <a:pPr rtl="0"/>
            <a:fld id="{82869989-EB00-4EE7-BCB5-25BDC5BB29F8}" type="slidenum">
              <a:rPr lang="it-IT" smtClean="0"/>
              <a:t>9</a:t>
            </a:fld>
            <a:endParaRPr lang="it-IT" dirty="0"/>
          </a:p>
        </p:txBody>
      </p:sp>
    </p:spTree>
    <p:extLst>
      <p:ext uri="{BB962C8B-B14F-4D97-AF65-F5344CB8AC3E}">
        <p14:creationId xmlns:p14="http://schemas.microsoft.com/office/powerpoint/2010/main" val="1578267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5" name="Gruppo 4"/>
          <p:cNvGrpSpPr/>
          <p:nvPr userDrawn="1"/>
        </p:nvGrpSpPr>
        <p:grpSpPr bwMode="hidden">
          <a:xfrm>
            <a:off x="-1" y="0"/>
            <a:ext cx="12192002" cy="6858000"/>
            <a:chOff x="-1" y="0"/>
            <a:chExt cx="12192002" cy="6858000"/>
          </a:xfrm>
        </p:grpSpPr>
        <p:cxnSp>
          <p:nvCxnSpPr>
            <p:cNvPr id="6" name="Connettore diritto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uppo 22"/>
            <p:cNvGrpSpPr/>
            <p:nvPr userDrawn="1"/>
          </p:nvGrpSpPr>
          <p:grpSpPr bwMode="hidden">
            <a:xfrm>
              <a:off x="-1" y="0"/>
              <a:ext cx="12192001" cy="6858000"/>
              <a:chOff x="-1" y="0"/>
              <a:chExt cx="12192001" cy="6858000"/>
            </a:xfrm>
          </p:grpSpPr>
          <p:cxnSp>
            <p:nvCxnSpPr>
              <p:cNvPr id="41" name="Connettore diritto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uppo 45"/>
              <p:cNvGrpSpPr/>
              <p:nvPr/>
            </p:nvGrpSpPr>
            <p:grpSpPr bwMode="hidden">
              <a:xfrm>
                <a:off x="6327885" y="0"/>
                <a:ext cx="5864115" cy="5898673"/>
                <a:chOff x="6327885" y="0"/>
                <a:chExt cx="5864115" cy="5898673"/>
              </a:xfrm>
            </p:grpSpPr>
            <p:cxnSp>
              <p:nvCxnSpPr>
                <p:cNvPr id="52" name="Connettore diritto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Connettore diritto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uppo 23"/>
            <p:cNvGrpSpPr/>
            <p:nvPr userDrawn="1"/>
          </p:nvGrpSpPr>
          <p:grpSpPr bwMode="hidden">
            <a:xfrm flipH="1">
              <a:off x="0" y="0"/>
              <a:ext cx="12192001" cy="6858000"/>
              <a:chOff x="-1" y="0"/>
              <a:chExt cx="12192001" cy="6858000"/>
            </a:xfrm>
          </p:grpSpPr>
          <p:cxnSp>
            <p:nvCxnSpPr>
              <p:cNvPr id="25" name="Connettore diritto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Connettore diritto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uppo 29"/>
              <p:cNvGrpSpPr/>
              <p:nvPr/>
            </p:nvGrpSpPr>
            <p:grpSpPr bwMode="hidden">
              <a:xfrm>
                <a:off x="6327885" y="0"/>
                <a:ext cx="5864115" cy="5898673"/>
                <a:chOff x="6327885" y="0"/>
                <a:chExt cx="5864115" cy="5898673"/>
              </a:xfrm>
            </p:grpSpPr>
            <p:cxnSp>
              <p:nvCxnSpPr>
                <p:cNvPr id="36" name="Connettore diritto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Connettore diritto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ctrTitle"/>
          </p:nvPr>
        </p:nvSpPr>
        <p:spPr>
          <a:xfrm>
            <a:off x="1293845" y="1296063"/>
            <a:ext cx="9604310" cy="3996563"/>
          </a:xfrm>
        </p:spPr>
        <p:txBody>
          <a:bodyPr rtlCol="0" anchor="b">
            <a:normAutofit/>
          </a:bodyPr>
          <a:lstStyle>
            <a:lvl1pPr algn="l">
              <a:lnSpc>
                <a:spcPct val="76000"/>
              </a:lnSpc>
              <a:defRPr sz="8000" cap="none" baseline="0">
                <a:solidFill>
                  <a:schemeClr val="tx1"/>
                </a:solidFill>
              </a:defRPr>
            </a:lvl1pPr>
          </a:lstStyle>
          <a:p>
            <a:pPr rtl="0"/>
            <a:r>
              <a:rPr lang="it-IT"/>
              <a:t>Fare clic per modificare lo stile del titolo dello schema</a:t>
            </a:r>
            <a:endParaRPr lang="it-IT" dirty="0"/>
          </a:p>
        </p:txBody>
      </p:sp>
      <p:sp>
        <p:nvSpPr>
          <p:cNvPr id="3" name="Sottotitolo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cxnSp>
        <p:nvCxnSpPr>
          <p:cNvPr id="58" name="Connettore diritto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24BEF41-437E-44AD-96F2-AA6321C74C9E}" type="datetime1">
              <a:rPr lang="it-IT" smtClean="0"/>
              <a:pPr/>
              <a:t>10/07/2018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209314" y="489856"/>
            <a:ext cx="1687286" cy="5301343"/>
          </a:xfrm>
        </p:spPr>
        <p:txBody>
          <a:bodyPr vert="eaVert" rtlCol="0"/>
          <a:lstStyle/>
          <a:p>
            <a:pPr rtl="0"/>
            <a:r>
              <a:rPr lang="it-IT"/>
              <a:t>Fare clic per modificare lo stile del titolo dello schema</a:t>
            </a:r>
            <a:endParaRPr lang="it-IT" dirty="0"/>
          </a:p>
        </p:txBody>
      </p:sp>
      <p:sp>
        <p:nvSpPr>
          <p:cNvPr id="3" name="Segnaposto testo verticale 2"/>
          <p:cNvSpPr>
            <a:spLocks noGrp="1"/>
          </p:cNvSpPr>
          <p:nvPr>
            <p:ph type="body" orient="vert" idx="1"/>
          </p:nvPr>
        </p:nvSpPr>
        <p:spPr>
          <a:xfrm>
            <a:off x="1295399" y="489856"/>
            <a:ext cx="7587344" cy="5301343"/>
          </a:xfrm>
        </p:spPr>
        <p:txBody>
          <a:bodyPr vert="eaVert"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EF3B66FF-33B7-49ED-8C4C-3A439535B7E7}" type="datetime1">
              <a:rPr lang="it-IT" smtClean="0"/>
              <a:pPr/>
              <a:t>10/07/2018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idx="1"/>
          </p:nvPr>
        </p:nvSpPr>
        <p:spPr/>
        <p:txBody>
          <a:bodyPr rtlCol="0"/>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p>
            <a:pPr rtl="0"/>
            <a:r>
              <a:rPr lang="it-IT" dirty="0"/>
              <a:t>Aggiungere un piè di pagina</a:t>
            </a:r>
          </a:p>
        </p:txBody>
      </p:sp>
      <p:sp>
        <p:nvSpPr>
          <p:cNvPr id="4" name="Segnaposto data 3"/>
          <p:cNvSpPr>
            <a:spLocks noGrp="1"/>
          </p:cNvSpPr>
          <p:nvPr>
            <p:ph type="dt" sz="half" idx="10"/>
          </p:nvPr>
        </p:nvSpPr>
        <p:spPr/>
        <p:txBody>
          <a:bodyPr rtlCol="0"/>
          <a:lstStyle>
            <a:lvl1pPr>
              <a:defRPr/>
            </a:lvl1pPr>
          </a:lstStyle>
          <a:p>
            <a:fld id="{9F4032A6-EBA4-4103-BD10-79955652D284}" type="datetime1">
              <a:rPr lang="it-IT" smtClean="0"/>
              <a:pPr/>
              <a:t>10/07/2018</a:t>
            </a:fld>
            <a:endParaRPr lang="it-IT" dirty="0"/>
          </a:p>
        </p:txBody>
      </p:sp>
      <p:sp>
        <p:nvSpPr>
          <p:cNvPr id="6" name="Segnaposto numero diapositiva 5"/>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uppo 6"/>
          <p:cNvGrpSpPr/>
          <p:nvPr userDrawn="1"/>
        </p:nvGrpSpPr>
        <p:grpSpPr bwMode="hidden">
          <a:xfrm>
            <a:off x="-1" y="0"/>
            <a:ext cx="12192002" cy="6858000"/>
            <a:chOff x="-1" y="0"/>
            <a:chExt cx="12192002" cy="6858000"/>
          </a:xfrm>
        </p:grpSpPr>
        <p:cxnSp>
          <p:nvCxnSpPr>
            <p:cNvPr id="8" name="Connettore diritto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uppo 23"/>
            <p:cNvGrpSpPr/>
            <p:nvPr userDrawn="1"/>
          </p:nvGrpSpPr>
          <p:grpSpPr bwMode="hidden">
            <a:xfrm>
              <a:off x="-1" y="0"/>
              <a:ext cx="12192001" cy="6858000"/>
              <a:chOff x="-1" y="0"/>
              <a:chExt cx="12192001" cy="6858000"/>
            </a:xfrm>
          </p:grpSpPr>
          <p:cxnSp>
            <p:nvCxnSpPr>
              <p:cNvPr id="42" name="Connettore diritto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uppo 46"/>
              <p:cNvGrpSpPr/>
              <p:nvPr/>
            </p:nvGrpSpPr>
            <p:grpSpPr bwMode="hidden">
              <a:xfrm>
                <a:off x="6327885" y="0"/>
                <a:ext cx="5864115" cy="5898673"/>
                <a:chOff x="6327885" y="0"/>
                <a:chExt cx="5864115" cy="5898673"/>
              </a:xfrm>
            </p:grpSpPr>
            <p:cxnSp>
              <p:nvCxnSpPr>
                <p:cNvPr id="53" name="Connettore diritto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Connettore diritto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Connettore diritto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uppo 24"/>
            <p:cNvGrpSpPr/>
            <p:nvPr userDrawn="1"/>
          </p:nvGrpSpPr>
          <p:grpSpPr bwMode="hidden">
            <a:xfrm flipH="1">
              <a:off x="0" y="0"/>
              <a:ext cx="12192001" cy="6858000"/>
              <a:chOff x="-1" y="0"/>
              <a:chExt cx="12192001" cy="6858000"/>
            </a:xfrm>
          </p:grpSpPr>
          <p:cxnSp>
            <p:nvCxnSpPr>
              <p:cNvPr id="26" name="Connettore diritto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uppo 30"/>
              <p:cNvGrpSpPr/>
              <p:nvPr/>
            </p:nvGrpSpPr>
            <p:grpSpPr bwMode="hidden">
              <a:xfrm>
                <a:off x="6327885" y="0"/>
                <a:ext cx="5864115" cy="5898673"/>
                <a:chOff x="6327885" y="0"/>
                <a:chExt cx="5864115" cy="5898673"/>
              </a:xfrm>
            </p:grpSpPr>
            <p:cxnSp>
              <p:nvCxnSpPr>
                <p:cNvPr id="37" name="Connettore diritto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Connettore diritto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Connettore diritto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olo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defRPr>
            </a:lvl1pPr>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it-IT"/>
              <a:t>Modifica gli stili del testo dello schema</a:t>
            </a:r>
          </a:p>
        </p:txBody>
      </p:sp>
      <p:cxnSp>
        <p:nvCxnSpPr>
          <p:cNvPr id="58" name="Connettore diritto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contenuto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lvl1pPr>
          </a:lstStyle>
          <a:p>
            <a:fld id="{5F12D4B8-69ED-416E-86C5-1F8A8E952773}" type="datetime1">
              <a:rPr lang="it-IT" smtClean="0"/>
              <a:pPr/>
              <a:t>10/07/2018</a:t>
            </a:fld>
            <a:endParaRPr lang="it-IT" dirty="0"/>
          </a:p>
        </p:txBody>
      </p:sp>
      <p:sp>
        <p:nvSpPr>
          <p:cNvPr id="7" name="Segnaposto numero diapositiva 6"/>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3" name="Segnaposto testo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4" name="Segnaposto contenuto 3"/>
          <p:cNvSpPr>
            <a:spLocks noGrp="1"/>
          </p:cNvSpPr>
          <p:nvPr>
            <p:ph sz="half" idx="2"/>
          </p:nvPr>
        </p:nvSpPr>
        <p:spPr>
          <a:xfrm>
            <a:off x="12954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Modifica gli stili del testo dello schema</a:t>
            </a:r>
          </a:p>
        </p:txBody>
      </p:sp>
      <p:sp>
        <p:nvSpPr>
          <p:cNvPr id="6" name="Segnaposto contenuto 5"/>
          <p:cNvSpPr>
            <a:spLocks noGrp="1"/>
          </p:cNvSpPr>
          <p:nvPr>
            <p:ph sz="quarter" idx="4"/>
          </p:nvPr>
        </p:nvSpPr>
        <p:spPr>
          <a:xfrm>
            <a:off x="6324600" y="2503713"/>
            <a:ext cx="4572000" cy="3287487"/>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p>
            <a:pPr rtl="0"/>
            <a:r>
              <a:rPr lang="it-IT" dirty="0"/>
              <a:t>Aggiungere un piè di pagina</a:t>
            </a:r>
          </a:p>
        </p:txBody>
      </p:sp>
      <p:sp>
        <p:nvSpPr>
          <p:cNvPr id="7" name="Segnaposto data 6"/>
          <p:cNvSpPr>
            <a:spLocks noGrp="1"/>
          </p:cNvSpPr>
          <p:nvPr>
            <p:ph type="dt" sz="half" idx="10"/>
          </p:nvPr>
        </p:nvSpPr>
        <p:spPr/>
        <p:txBody>
          <a:bodyPr rtlCol="0"/>
          <a:lstStyle>
            <a:lvl1pPr>
              <a:defRPr/>
            </a:lvl1pPr>
          </a:lstStyle>
          <a:p>
            <a:fld id="{1F6F7F1C-7A90-4330-9C10-94F917056A8D}" type="datetime1">
              <a:rPr lang="it-IT" smtClean="0"/>
              <a:pPr/>
              <a:t>10/07/2018</a:t>
            </a:fld>
            <a:endParaRPr lang="it-IT" dirty="0"/>
          </a:p>
        </p:txBody>
      </p:sp>
      <p:sp>
        <p:nvSpPr>
          <p:cNvPr id="9" name="Segnaposto numero diapositiva 8"/>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a:t>Fare clic per modificare lo stile del titolo dello schema</a:t>
            </a:r>
            <a:endParaRPr lang="it-IT" dirty="0"/>
          </a:p>
        </p:txBody>
      </p:sp>
      <p:sp>
        <p:nvSpPr>
          <p:cNvPr id="4" name="Segnaposto piè di pagina 3"/>
          <p:cNvSpPr>
            <a:spLocks noGrp="1"/>
          </p:cNvSpPr>
          <p:nvPr>
            <p:ph type="ftr" sz="quarter" idx="11"/>
          </p:nvPr>
        </p:nvSpPr>
        <p:spPr/>
        <p:txBody>
          <a:bodyPr rtlCol="0"/>
          <a:lstStyle/>
          <a:p>
            <a:pPr rtl="0"/>
            <a:r>
              <a:rPr lang="it-IT" dirty="0"/>
              <a:t>Aggiungere un piè di pagina</a:t>
            </a:r>
          </a:p>
        </p:txBody>
      </p:sp>
      <p:sp>
        <p:nvSpPr>
          <p:cNvPr id="3" name="Segnaposto data 2"/>
          <p:cNvSpPr>
            <a:spLocks noGrp="1"/>
          </p:cNvSpPr>
          <p:nvPr>
            <p:ph type="dt" sz="half" idx="10"/>
          </p:nvPr>
        </p:nvSpPr>
        <p:spPr/>
        <p:txBody>
          <a:bodyPr rtlCol="0"/>
          <a:lstStyle>
            <a:lvl1pPr>
              <a:defRPr/>
            </a:lvl1pPr>
          </a:lstStyle>
          <a:p>
            <a:fld id="{366FFFEF-82E3-467B-B2B6-92D86A69C217}" type="datetime1">
              <a:rPr lang="it-IT" smtClean="0"/>
              <a:pPr/>
              <a:t>10/07/2018</a:t>
            </a:fld>
            <a:endParaRPr lang="it-IT" dirty="0"/>
          </a:p>
        </p:txBody>
      </p:sp>
      <p:sp>
        <p:nvSpPr>
          <p:cNvPr id="5" name="Segnaposto numero diapositiva 4"/>
          <p:cNvSpPr>
            <a:spLocks noGrp="1"/>
          </p:cNvSpPr>
          <p:nvPr>
            <p:ph type="sldNum" sz="quarter" idx="12"/>
          </p:nvPr>
        </p:nvSpPr>
        <p:spPr/>
        <p:txBody>
          <a:bodyPr rtlCol="0"/>
          <a:lstStyle/>
          <a:p>
            <a:pPr rtl="0"/>
            <a:fld id="{E31375A4-56A4-47D6-9801-1991572033F7}" type="slidenum">
              <a:rPr lang="it-IT" smtClean="0"/>
              <a:t>‹N›</a:t>
            </a:fld>
            <a:endParaRPr lang="it-IT"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grpSp>
        <p:nvGrpSpPr>
          <p:cNvPr id="161" name="Gruppo 160"/>
          <p:cNvGrpSpPr/>
          <p:nvPr userDrawn="1"/>
        </p:nvGrpSpPr>
        <p:grpSpPr bwMode="hidden">
          <a:xfrm>
            <a:off x="-1" y="0"/>
            <a:ext cx="12192002" cy="6858000"/>
            <a:chOff x="-1" y="0"/>
            <a:chExt cx="12192002" cy="6858000"/>
          </a:xfrm>
        </p:grpSpPr>
        <p:cxnSp>
          <p:nvCxnSpPr>
            <p:cNvPr id="162" name="Connettore diritto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Connettore diritto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Connettore diritto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Connettore diritto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Connettore diritto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Connettore diritto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Connettore diritto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Connettore diritto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Connettore diritto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Connettore diritto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Connettore diritto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Connettore diritto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Connettore diritto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Connettore diritto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Connettore diritto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Connettore diritto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uppo 177"/>
            <p:cNvGrpSpPr/>
            <p:nvPr userDrawn="1"/>
          </p:nvGrpSpPr>
          <p:grpSpPr bwMode="hidden">
            <a:xfrm>
              <a:off x="-1" y="0"/>
              <a:ext cx="12192001" cy="6858000"/>
              <a:chOff x="-1" y="0"/>
              <a:chExt cx="12192001" cy="6858000"/>
            </a:xfrm>
          </p:grpSpPr>
          <p:cxnSp>
            <p:nvCxnSpPr>
              <p:cNvPr id="196" name="Connettore diritto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Connettore diritto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Connettore diritto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Connettore diritto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Connettore diritto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uppo 200"/>
              <p:cNvGrpSpPr/>
              <p:nvPr/>
            </p:nvGrpSpPr>
            <p:grpSpPr bwMode="hidden">
              <a:xfrm>
                <a:off x="6327885" y="0"/>
                <a:ext cx="5864115" cy="5898673"/>
                <a:chOff x="6327885" y="0"/>
                <a:chExt cx="5864115" cy="5898673"/>
              </a:xfrm>
            </p:grpSpPr>
            <p:cxnSp>
              <p:nvCxnSpPr>
                <p:cNvPr id="207" name="Connettore diritto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Connettore diritto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Connettore diritto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Connettore diritto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Connettore diritto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Connettore diritto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Connettore diritto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Connettore diritto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Connettore diritto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Connettore diritto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uppo 178"/>
            <p:cNvGrpSpPr/>
            <p:nvPr userDrawn="1"/>
          </p:nvGrpSpPr>
          <p:grpSpPr bwMode="hidden">
            <a:xfrm flipH="1">
              <a:off x="0" y="0"/>
              <a:ext cx="12192001" cy="6858000"/>
              <a:chOff x="-1" y="0"/>
              <a:chExt cx="12192001" cy="6858000"/>
            </a:xfrm>
          </p:grpSpPr>
          <p:cxnSp>
            <p:nvCxnSpPr>
              <p:cNvPr id="180" name="Connettore diritto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Connettore diritto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Connettore diritto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Connettore diritto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Connettore diritto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uppo 184"/>
              <p:cNvGrpSpPr/>
              <p:nvPr/>
            </p:nvGrpSpPr>
            <p:grpSpPr bwMode="hidden">
              <a:xfrm>
                <a:off x="6327885" y="0"/>
                <a:ext cx="5864115" cy="5898673"/>
                <a:chOff x="6327885" y="0"/>
                <a:chExt cx="5864115" cy="5898673"/>
              </a:xfrm>
            </p:grpSpPr>
            <p:cxnSp>
              <p:nvCxnSpPr>
                <p:cNvPr id="191" name="Connettore diritto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Connettore diritto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Connettore diritto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Connettore diritto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Connettore diritto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Connettore diritto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Connettore diritto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Connettore diritto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Connettore diritto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Connettore diritto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Segnaposto piè di pagina 212"/>
          <p:cNvSpPr>
            <a:spLocks noGrp="1"/>
          </p:cNvSpPr>
          <p:nvPr>
            <p:ph type="ftr" sz="quarter" idx="11"/>
          </p:nvPr>
        </p:nvSpPr>
        <p:spPr/>
        <p:txBody>
          <a:bodyPr rtlCol="0"/>
          <a:lstStyle/>
          <a:p>
            <a:pPr rtl="0"/>
            <a:r>
              <a:rPr lang="it-IT" dirty="0"/>
              <a:t>Aggiungere un piè di pagina</a:t>
            </a:r>
          </a:p>
        </p:txBody>
      </p:sp>
      <p:sp>
        <p:nvSpPr>
          <p:cNvPr id="212" name="Segnaposto data 211"/>
          <p:cNvSpPr>
            <a:spLocks noGrp="1"/>
          </p:cNvSpPr>
          <p:nvPr>
            <p:ph type="dt" sz="half" idx="10"/>
          </p:nvPr>
        </p:nvSpPr>
        <p:spPr/>
        <p:txBody>
          <a:bodyPr rtlCol="0"/>
          <a:lstStyle>
            <a:lvl1pPr>
              <a:defRPr/>
            </a:lvl1pPr>
          </a:lstStyle>
          <a:p>
            <a:fld id="{DFC928A1-9E1E-48FD-AB3C-09DD25247290}" type="datetime1">
              <a:rPr lang="it-IT" smtClean="0"/>
              <a:pPr/>
              <a:t>10/07/2018</a:t>
            </a:fld>
            <a:endParaRPr lang="it-IT" dirty="0"/>
          </a:p>
        </p:txBody>
      </p:sp>
      <p:sp>
        <p:nvSpPr>
          <p:cNvPr id="214" name="Segnaposto numero diapositiva 213"/>
          <p:cNvSpPr>
            <a:spLocks noGrp="1"/>
          </p:cNvSpPr>
          <p:nvPr>
            <p:ph type="sldNum" sz="quarter" idx="12"/>
          </p:nvPr>
        </p:nvSpPr>
        <p:spPr/>
        <p:txBody>
          <a:bodyPr rtlCol="0"/>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uppo 8"/>
          <p:cNvGrpSpPr/>
          <p:nvPr userDrawn="1"/>
        </p:nvGrpSpPr>
        <p:grpSpPr bwMode="hidden">
          <a:xfrm>
            <a:off x="-1" y="0"/>
            <a:ext cx="12192002" cy="6858000"/>
            <a:chOff x="-1" y="0"/>
            <a:chExt cx="12192002" cy="6858000"/>
          </a:xfrm>
        </p:grpSpPr>
        <p:cxnSp>
          <p:nvCxnSpPr>
            <p:cNvPr id="10" name="Connettore diritto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diritto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uppo 25"/>
            <p:cNvGrpSpPr/>
            <p:nvPr userDrawn="1"/>
          </p:nvGrpSpPr>
          <p:grpSpPr bwMode="hidden">
            <a:xfrm>
              <a:off x="-1" y="0"/>
              <a:ext cx="12192001" cy="6858000"/>
              <a:chOff x="-1" y="0"/>
              <a:chExt cx="12192001" cy="6858000"/>
            </a:xfrm>
          </p:grpSpPr>
          <p:cxnSp>
            <p:nvCxnSpPr>
              <p:cNvPr id="44" name="Connettore diritto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Connettore diritto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uppo 48"/>
              <p:cNvGrpSpPr/>
              <p:nvPr/>
            </p:nvGrpSpPr>
            <p:grpSpPr bwMode="hidden">
              <a:xfrm>
                <a:off x="6327885" y="0"/>
                <a:ext cx="5864115" cy="5898673"/>
                <a:chOff x="6327885" y="0"/>
                <a:chExt cx="5864115" cy="5898673"/>
              </a:xfrm>
            </p:grpSpPr>
            <p:cxnSp>
              <p:nvCxnSpPr>
                <p:cNvPr id="55" name="Connettore diritto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Connettore diritto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Connettore diritto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uppo 26"/>
            <p:cNvGrpSpPr/>
            <p:nvPr userDrawn="1"/>
          </p:nvGrpSpPr>
          <p:grpSpPr bwMode="hidden">
            <a:xfrm flipH="1">
              <a:off x="0" y="0"/>
              <a:ext cx="12192001" cy="6858000"/>
              <a:chOff x="-1" y="0"/>
              <a:chExt cx="12192001" cy="6858000"/>
            </a:xfrm>
          </p:grpSpPr>
          <p:cxnSp>
            <p:nvCxnSpPr>
              <p:cNvPr id="28" name="Connettore diritto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uppo 32"/>
              <p:cNvGrpSpPr/>
              <p:nvPr/>
            </p:nvGrpSpPr>
            <p:grpSpPr bwMode="hidden">
              <a:xfrm>
                <a:off x="6327885" y="0"/>
                <a:ext cx="5864115" cy="5898673"/>
                <a:chOff x="6327885" y="0"/>
                <a:chExt cx="5864115" cy="5898673"/>
              </a:xfrm>
            </p:grpSpPr>
            <p:cxnSp>
              <p:nvCxnSpPr>
                <p:cNvPr id="39" name="Connettore diritto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ttore diritto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Connettore diritto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ttore diritto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ttangolo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2" name="Titolo 1"/>
          <p:cNvSpPr>
            <a:spLocks noGrp="1"/>
          </p:cNvSpPr>
          <p:nvPr>
            <p:ph type="title"/>
          </p:nvPr>
        </p:nvSpPr>
        <p:spPr>
          <a:xfrm>
            <a:off x="7913152" y="571500"/>
            <a:ext cx="3657600" cy="219710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contenuto 2"/>
          <p:cNvSpPr>
            <a:spLocks noGrp="1"/>
          </p:cNvSpPr>
          <p:nvPr>
            <p:ph idx="1"/>
          </p:nvPr>
        </p:nvSpPr>
        <p:spPr>
          <a:xfrm>
            <a:off x="543197" y="571500"/>
            <a:ext cx="6217920" cy="57150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cxnSp>
        <p:nvCxnSpPr>
          <p:cNvPr id="60" name="Connettore diritto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gnaposto piè di pagina 5"/>
          <p:cNvSpPr>
            <a:spLocks noGrp="1"/>
          </p:cNvSpPr>
          <p:nvPr>
            <p:ph type="ftr" sz="quarter" idx="11"/>
          </p:nvPr>
        </p:nvSpPr>
        <p:spPr/>
        <p:txBody>
          <a:bodyPr rtlCol="0"/>
          <a:lstStyle/>
          <a:p>
            <a:pPr rtl="0"/>
            <a:r>
              <a:rPr lang="it-IT" dirty="0"/>
              <a:t>Aggiungere un piè di pagina</a:t>
            </a:r>
          </a:p>
        </p:txBody>
      </p:sp>
      <p:sp>
        <p:nvSpPr>
          <p:cNvPr id="5" name="Segnaposto data 4"/>
          <p:cNvSpPr>
            <a:spLocks noGrp="1"/>
          </p:cNvSpPr>
          <p:nvPr>
            <p:ph type="dt" sz="half" idx="10"/>
          </p:nvPr>
        </p:nvSpPr>
        <p:spPr/>
        <p:txBody>
          <a:bodyPr rtlCol="0"/>
          <a:lstStyle>
            <a:lvl1pPr>
              <a:defRPr>
                <a:solidFill>
                  <a:schemeClr val="bg1"/>
                </a:solidFill>
              </a:defRPr>
            </a:lvl1pPr>
          </a:lstStyle>
          <a:p>
            <a:fld id="{9F1644F3-824F-48A5-8157-2BE66488F879}" type="datetime1">
              <a:rPr lang="it-IT" smtClean="0"/>
              <a:pPr/>
              <a:t>10/07/2018</a:t>
            </a:fld>
            <a:endParaRPr lang="it-IT" dirty="0"/>
          </a:p>
        </p:txBody>
      </p:sp>
      <p:sp>
        <p:nvSpPr>
          <p:cNvPr id="8" name="Segnaposto numero diapositiva 7"/>
          <p:cNvSpPr>
            <a:spLocks noGrp="1"/>
          </p:cNvSpPr>
          <p:nvPr>
            <p:ph type="sldNum" sz="quarter" idx="12"/>
          </p:nvPr>
        </p:nvSpPr>
        <p:spPr/>
        <p:txBody>
          <a:bodyPr rtlCol="0"/>
          <a:lstStyle>
            <a:lvl1pPr>
              <a:defRPr>
                <a:solidFill>
                  <a:schemeClr val="bg1"/>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uppo 7"/>
          <p:cNvGrpSpPr/>
          <p:nvPr/>
        </p:nvGrpSpPr>
        <p:grpSpPr bwMode="hidden">
          <a:xfrm>
            <a:off x="-1" y="0"/>
            <a:ext cx="12192002" cy="6858000"/>
            <a:chOff x="-1" y="0"/>
            <a:chExt cx="12192002" cy="6858000"/>
          </a:xfrm>
        </p:grpSpPr>
        <p:cxnSp>
          <p:nvCxnSpPr>
            <p:cNvPr id="9" name="Connettore diritto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Connettore diritto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Connettore diritto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Connettore diritto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Connettore diritto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Connettore diritto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Connettore diritto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Connettore diritto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Connettore diritto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uppo 24"/>
            <p:cNvGrpSpPr/>
            <p:nvPr/>
          </p:nvGrpSpPr>
          <p:grpSpPr bwMode="hidden">
            <a:xfrm>
              <a:off x="-1" y="0"/>
              <a:ext cx="12192001" cy="6858000"/>
              <a:chOff x="-1" y="0"/>
              <a:chExt cx="12192001" cy="6858000"/>
            </a:xfrm>
          </p:grpSpPr>
          <p:cxnSp>
            <p:nvCxnSpPr>
              <p:cNvPr id="43" name="Connettore diritto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Connettore diritto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ttore diritto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diritto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Connettore diritto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uppo 47"/>
              <p:cNvGrpSpPr/>
              <p:nvPr/>
            </p:nvGrpSpPr>
            <p:grpSpPr bwMode="hidden">
              <a:xfrm>
                <a:off x="6327885" y="0"/>
                <a:ext cx="5864115" cy="5898673"/>
                <a:chOff x="6327885" y="0"/>
                <a:chExt cx="5864115" cy="5898673"/>
              </a:xfrm>
            </p:grpSpPr>
            <p:cxnSp>
              <p:nvCxnSpPr>
                <p:cNvPr id="54" name="Connettore diritto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diritto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ttore diritto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Connettore diritto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Connettore diritto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Connettore diritto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uppo 25"/>
            <p:cNvGrpSpPr/>
            <p:nvPr/>
          </p:nvGrpSpPr>
          <p:grpSpPr bwMode="hidden">
            <a:xfrm flipH="1">
              <a:off x="0" y="0"/>
              <a:ext cx="12192001" cy="6858000"/>
              <a:chOff x="-1" y="0"/>
              <a:chExt cx="12192001" cy="6858000"/>
            </a:xfrm>
          </p:grpSpPr>
          <p:cxnSp>
            <p:nvCxnSpPr>
              <p:cNvPr id="27" name="Connettore diritto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ttore diritto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uppo 31"/>
              <p:cNvGrpSpPr/>
              <p:nvPr/>
            </p:nvGrpSpPr>
            <p:grpSpPr bwMode="hidden">
              <a:xfrm>
                <a:off x="6327885" y="0"/>
                <a:ext cx="5864115" cy="5898673"/>
                <a:chOff x="6327885" y="0"/>
                <a:chExt cx="5864115" cy="5898673"/>
              </a:xfrm>
            </p:grpSpPr>
            <p:cxnSp>
              <p:nvCxnSpPr>
                <p:cNvPr id="38" name="Connettore diritto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ttore diritto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Connettore diritto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ttore diritto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Connettore diritto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Connettore diritto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ttore diritto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ttore diritto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ttore diritto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ttangolo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cxnSp>
        <p:nvCxnSpPr>
          <p:cNvPr id="59" name="Connettore diritto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olo 1"/>
          <p:cNvSpPr>
            <a:spLocks noGrp="1"/>
          </p:cNvSpPr>
          <p:nvPr>
            <p:ph type="title"/>
          </p:nvPr>
        </p:nvSpPr>
        <p:spPr>
          <a:xfrm>
            <a:off x="7909560" y="576072"/>
            <a:ext cx="3657600" cy="2194560"/>
          </a:xfrm>
        </p:spPr>
        <p:txBody>
          <a:bodyPr rtlCol="0" anchor="b">
            <a:normAutofit/>
          </a:bodyPr>
          <a:lstStyle>
            <a:lvl1pPr>
              <a:defRPr sz="2600">
                <a:solidFill>
                  <a:schemeClr val="bg1"/>
                </a:solidFill>
              </a:defRPr>
            </a:lvl1pPr>
          </a:lstStyle>
          <a:p>
            <a:pPr rtl="0"/>
            <a:r>
              <a:rPr lang="it-IT"/>
              <a:t>Fare clic per modificare lo stile del titolo dello schema</a:t>
            </a:r>
            <a:endParaRPr lang="it-IT" dirty="0"/>
          </a:p>
        </p:txBody>
      </p:sp>
      <p:sp>
        <p:nvSpPr>
          <p:cNvPr id="3" name="Segnaposto immagine 2" descr="Segnaposto vuoto per aggiungere un'immagine. Fare clic sul segnaposto e selezionare l'immagine che si vuole aggiungere."/>
          <p:cNvSpPr>
            <a:spLocks noGrp="1"/>
          </p:cNvSpPr>
          <p:nvPr>
            <p:ph type="pic" idx="1"/>
          </p:nvPr>
        </p:nvSpPr>
        <p:spPr>
          <a:xfrm>
            <a:off x="4412" y="-159"/>
            <a:ext cx="7315200" cy="685800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Modifica gli stili del testo dello schema</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uppo 95"/>
          <p:cNvGrpSpPr/>
          <p:nvPr userDrawn="1"/>
        </p:nvGrpSpPr>
        <p:grpSpPr bwMode="hidden">
          <a:xfrm>
            <a:off x="-1" y="-195943"/>
            <a:ext cx="12192002" cy="6858000"/>
            <a:chOff x="-1" y="0"/>
            <a:chExt cx="12192002" cy="6858000"/>
          </a:xfrm>
        </p:grpSpPr>
        <p:cxnSp>
          <p:nvCxnSpPr>
            <p:cNvPr id="97" name="Connettore diritto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Connettore diritto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Connettore diritto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Connettore diritto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Connettore diritto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diritto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Connettore diritto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Connettore diritto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Connettore diritto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Connettore diritto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diritto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Connettore diritto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Connettore diritto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Connettore diritto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uppo 112"/>
            <p:cNvGrpSpPr/>
            <p:nvPr userDrawn="1"/>
          </p:nvGrpSpPr>
          <p:grpSpPr bwMode="hidden">
            <a:xfrm>
              <a:off x="-1" y="0"/>
              <a:ext cx="12192001" cy="6858000"/>
              <a:chOff x="-1" y="0"/>
              <a:chExt cx="12192001" cy="6858000"/>
            </a:xfrm>
          </p:grpSpPr>
          <p:cxnSp>
            <p:nvCxnSpPr>
              <p:cNvPr id="131" name="Connettore diritto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Connettore diritto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Connettore diritto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Connettore diritto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Connettore diritto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uppo 135"/>
              <p:cNvGrpSpPr/>
              <p:nvPr/>
            </p:nvGrpSpPr>
            <p:grpSpPr bwMode="hidden">
              <a:xfrm>
                <a:off x="6327885" y="0"/>
                <a:ext cx="5864115" cy="5898673"/>
                <a:chOff x="6327885" y="0"/>
                <a:chExt cx="5864115" cy="5898673"/>
              </a:xfrm>
            </p:grpSpPr>
            <p:cxnSp>
              <p:nvCxnSpPr>
                <p:cNvPr id="142" name="Connettore diritto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Connettore diritto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Connettore diritto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Connettore diritto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Connettore diritto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Connettore diritto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Connettore diritto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Connettore diritto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Connettore diritto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Connettore diritto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o 113"/>
            <p:cNvGrpSpPr/>
            <p:nvPr userDrawn="1"/>
          </p:nvGrpSpPr>
          <p:grpSpPr bwMode="hidden">
            <a:xfrm flipH="1">
              <a:off x="0" y="0"/>
              <a:ext cx="12192001" cy="6858000"/>
              <a:chOff x="-1" y="0"/>
              <a:chExt cx="12192001" cy="6858000"/>
            </a:xfrm>
          </p:grpSpPr>
          <p:cxnSp>
            <p:nvCxnSpPr>
              <p:cNvPr id="115" name="Connettore diritto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Connettore diritto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Connettore diritto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Connettore diritto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uppo 119"/>
              <p:cNvGrpSpPr/>
              <p:nvPr/>
            </p:nvGrpSpPr>
            <p:grpSpPr bwMode="hidden">
              <a:xfrm>
                <a:off x="6327885" y="0"/>
                <a:ext cx="5864115" cy="5898673"/>
                <a:chOff x="6327885" y="0"/>
                <a:chExt cx="5864115" cy="5898673"/>
              </a:xfrm>
            </p:grpSpPr>
            <p:cxnSp>
              <p:nvCxnSpPr>
                <p:cNvPr id="126" name="Connettore diritto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Connettore diritto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Connettore diritto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Connettore diritto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Connettore diritto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Connettore diritto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Connettore diritto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Connettore diritto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Connettore diritto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Connettore diritto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Segnaposto titolo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it-IT" dirty="0"/>
              <a:t>Fare clic per modificare lo stile del titolo dello schema</a:t>
            </a:r>
          </a:p>
        </p:txBody>
      </p:sp>
      <p:sp>
        <p:nvSpPr>
          <p:cNvPr id="3" name="Segnaposto testo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it-IT" dirty="0"/>
              <a:t>Fare clic per modificare gli stili del testo dello schema</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cxnSp>
        <p:nvCxnSpPr>
          <p:cNvPr id="148" name="Connettore diritto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piè di pagina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pPr rtl="0"/>
            <a:r>
              <a:rPr lang="it-IT" dirty="0"/>
              <a:t>Aggiungere un piè di pagina</a:t>
            </a:r>
          </a:p>
        </p:txBody>
      </p:sp>
      <p:sp>
        <p:nvSpPr>
          <p:cNvPr id="4" name="Segnaposto data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0EC1DB59-15F9-41A6-B135-7FC3368466C4}" type="datetime1">
              <a:rPr lang="it-IT" smtClean="0"/>
              <a:pPr/>
              <a:t>10/07/2018</a:t>
            </a:fld>
            <a:endParaRPr lang="it-IT" dirty="0"/>
          </a:p>
        </p:txBody>
      </p:sp>
      <p:sp>
        <p:nvSpPr>
          <p:cNvPr id="6" name="Segnaposto numero diapositiva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pPr rtl="0"/>
            <a:fld id="{E31375A4-56A4-47D6-9801-1991572033F7}" type="slidenum">
              <a:rPr lang="it-IT" smtClean="0"/>
              <a:pPr/>
              <a:t>‹N›</a:t>
            </a:fld>
            <a:endParaRPr lang="it-IT"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rtlCol="0">
            <a:normAutofit/>
          </a:bodyPr>
          <a:lstStyle/>
          <a:p>
            <a:pPr rtl="0"/>
            <a:r>
              <a:rPr lang="it-IT" sz="6600" dirty="0"/>
              <a:t>Gestore Negozio</a:t>
            </a:r>
          </a:p>
        </p:txBody>
      </p:sp>
      <p:sp>
        <p:nvSpPr>
          <p:cNvPr id="3" name="Sottotitolo 2"/>
          <p:cNvSpPr>
            <a:spLocks noGrp="1"/>
          </p:cNvSpPr>
          <p:nvPr>
            <p:ph type="subTitle" idx="1"/>
          </p:nvPr>
        </p:nvSpPr>
        <p:spPr/>
        <p:txBody>
          <a:bodyPr rtlCol="0"/>
          <a:lstStyle/>
          <a:p>
            <a:pPr rtl="0"/>
            <a:r>
              <a:rPr lang="it-IT" dirty="0"/>
              <a:t>Progetto Ingegneria del Software</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EFD109-AF75-4A71-BF23-7CB498A2B33F}"/>
              </a:ext>
            </a:extLst>
          </p:cNvPr>
          <p:cNvSpPr>
            <a:spLocks noGrp="1"/>
          </p:cNvSpPr>
          <p:nvPr>
            <p:ph type="title"/>
          </p:nvPr>
        </p:nvSpPr>
        <p:spPr>
          <a:xfrm>
            <a:off x="168812" y="194364"/>
            <a:ext cx="11887200" cy="3575778"/>
          </a:xfrm>
        </p:spPr>
        <p:txBody>
          <a:bodyPr>
            <a:normAutofit/>
          </a:bodyPr>
          <a:lstStyle/>
          <a:p>
            <a:pPr algn="ctr"/>
            <a:r>
              <a:rPr lang="it-IT" sz="4400" dirty="0"/>
              <a:t>Architettura logica: Interazione</a:t>
            </a:r>
            <a:br>
              <a:rPr lang="it-IT" sz="4400" dirty="0"/>
            </a:br>
            <a:r>
              <a:rPr lang="it-IT" sz="2800" dirty="0"/>
              <a:t>Diagramma di sequenza </a:t>
            </a:r>
            <a:r>
              <a:rPr lang="it-IT" sz="2800" dirty="0" err="1"/>
              <a:t>emissioneScontrino</a:t>
            </a:r>
            <a:endParaRPr lang="it-IT" sz="4400" dirty="0"/>
          </a:p>
        </p:txBody>
      </p:sp>
    </p:spTree>
    <p:extLst>
      <p:ext uri="{BB962C8B-B14F-4D97-AF65-F5344CB8AC3E}">
        <p14:creationId xmlns:p14="http://schemas.microsoft.com/office/powerpoint/2010/main" val="156610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D915D6AC-0D16-4728-8EFA-AD9F5BE033A8}"/>
              </a:ext>
            </a:extLst>
          </p:cNvPr>
          <p:cNvPicPr>
            <a:picLocks noChangeAspect="1"/>
          </p:cNvPicPr>
          <p:nvPr/>
        </p:nvPicPr>
        <p:blipFill>
          <a:blip r:embed="rId3"/>
          <a:stretch>
            <a:fillRect/>
          </a:stretch>
        </p:blipFill>
        <p:spPr>
          <a:xfrm>
            <a:off x="-1014047" y="-580572"/>
            <a:ext cx="18460221" cy="14978743"/>
          </a:xfrm>
          <a:prstGeom prst="rect">
            <a:avLst/>
          </a:prstGeom>
        </p:spPr>
      </p:pic>
    </p:spTree>
    <p:extLst>
      <p:ext uri="{BB962C8B-B14F-4D97-AF65-F5344CB8AC3E}">
        <p14:creationId xmlns:p14="http://schemas.microsoft.com/office/powerpoint/2010/main" val="15443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a:xfrm>
            <a:off x="1246168" y="-262037"/>
            <a:ext cx="9601200" cy="1142385"/>
          </a:xfrm>
        </p:spPr>
        <p:txBody>
          <a:bodyPr rtlCol="0">
            <a:normAutofit/>
          </a:bodyPr>
          <a:lstStyle/>
          <a:p>
            <a:pPr algn="ctr"/>
            <a:r>
              <a:rPr lang="it-IT" dirty="0"/>
              <a:t>Architettura logica: Interazione</a:t>
            </a:r>
            <a:br>
              <a:rPr lang="it-IT" dirty="0"/>
            </a:br>
            <a:r>
              <a:rPr lang="it-IT" sz="2000" dirty="0"/>
              <a:t>Diagramma di sequenza </a:t>
            </a:r>
            <a:r>
              <a:rPr lang="it-IT" sz="2000" dirty="0" err="1"/>
              <a:t>gestioneInventario</a:t>
            </a:r>
            <a:endParaRPr lang="it-IT" sz="2000" dirty="0"/>
          </a:p>
        </p:txBody>
      </p:sp>
      <p:pic>
        <p:nvPicPr>
          <p:cNvPr id="5" name="Elemento grafico 4">
            <a:extLst>
              <a:ext uri="{FF2B5EF4-FFF2-40B4-BE49-F238E27FC236}">
                <a16:creationId xmlns:a16="http://schemas.microsoft.com/office/drawing/2014/main" id="{67A9886E-3948-4238-98D5-EF1E39F9AE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258" y="309155"/>
            <a:ext cx="10607019" cy="7499531"/>
          </a:xfrm>
          <a:prstGeom prst="rect">
            <a:avLst/>
          </a:prstGeom>
        </p:spPr>
      </p:pic>
    </p:spTree>
    <p:extLst>
      <p:ext uri="{BB962C8B-B14F-4D97-AF65-F5344CB8AC3E}">
        <p14:creationId xmlns:p14="http://schemas.microsoft.com/office/powerpoint/2010/main" val="129779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46168" y="-262037"/>
            <a:ext cx="9601200" cy="1142385"/>
          </a:xfrm>
        </p:spPr>
        <p:txBody>
          <a:bodyPr rtlCol="0">
            <a:normAutofit/>
          </a:bodyPr>
          <a:lstStyle/>
          <a:p>
            <a:pPr algn="ctr"/>
            <a:r>
              <a:rPr lang="it-IT" dirty="0"/>
              <a:t>Architettura logica: Interazione</a:t>
            </a:r>
            <a:br>
              <a:rPr lang="it-IT" dirty="0"/>
            </a:br>
            <a:r>
              <a:rPr lang="it-IT" sz="2000" dirty="0"/>
              <a:t>Diagramma di sequenza </a:t>
            </a:r>
            <a:r>
              <a:rPr lang="it-IT" sz="2000" dirty="0" err="1"/>
              <a:t>bilancioMensile</a:t>
            </a:r>
            <a:endParaRPr lang="it-IT" sz="2000" dirty="0"/>
          </a:p>
        </p:txBody>
      </p:sp>
      <p:pic>
        <p:nvPicPr>
          <p:cNvPr id="4" name="Elemento grafico 3">
            <a:extLst>
              <a:ext uri="{FF2B5EF4-FFF2-40B4-BE49-F238E27FC236}">
                <a16:creationId xmlns:a16="http://schemas.microsoft.com/office/drawing/2014/main" id="{E6DA84BE-BF70-4C2F-BA22-9AF30FD95A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02379"/>
            <a:ext cx="12569371" cy="8886982"/>
          </a:xfrm>
          <a:prstGeom prst="rect">
            <a:avLst/>
          </a:prstGeom>
        </p:spPr>
      </p:pic>
    </p:spTree>
    <p:extLst>
      <p:ext uri="{BB962C8B-B14F-4D97-AF65-F5344CB8AC3E}">
        <p14:creationId xmlns:p14="http://schemas.microsoft.com/office/powerpoint/2010/main" val="32683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46168" y="-262037"/>
            <a:ext cx="9601200" cy="1142385"/>
          </a:xfrm>
        </p:spPr>
        <p:txBody>
          <a:bodyPr rtlCol="0">
            <a:normAutofit/>
          </a:bodyPr>
          <a:lstStyle/>
          <a:p>
            <a:pPr algn="ctr"/>
            <a:r>
              <a:rPr lang="it-IT" dirty="0"/>
              <a:t>Architettura logica: Comportamento</a:t>
            </a:r>
            <a:br>
              <a:rPr lang="it-IT" dirty="0"/>
            </a:br>
            <a:r>
              <a:rPr lang="it-IT" sz="2000" dirty="0"/>
              <a:t>Diagramma delle attività </a:t>
            </a:r>
            <a:r>
              <a:rPr lang="it-IT" sz="2000" dirty="0" err="1"/>
              <a:t>emissioneScontrino</a:t>
            </a:r>
            <a:endParaRPr lang="it-IT" sz="2000" dirty="0"/>
          </a:p>
        </p:txBody>
      </p:sp>
      <p:pic>
        <p:nvPicPr>
          <p:cNvPr id="5" name="Elemento grafico 4">
            <a:extLst>
              <a:ext uri="{FF2B5EF4-FFF2-40B4-BE49-F238E27FC236}">
                <a16:creationId xmlns:a16="http://schemas.microsoft.com/office/drawing/2014/main" id="{E5E9C6F9-BD55-4326-BEA5-3D67E7CCE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4002" y="740229"/>
            <a:ext cx="5332969" cy="7542726"/>
          </a:xfrm>
          <a:prstGeom prst="rect">
            <a:avLst/>
          </a:prstGeom>
        </p:spPr>
      </p:pic>
    </p:spTree>
    <p:extLst>
      <p:ext uri="{BB962C8B-B14F-4D97-AF65-F5344CB8AC3E}">
        <p14:creationId xmlns:p14="http://schemas.microsoft.com/office/powerpoint/2010/main" val="410999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C205-0C1C-41AC-8BE8-BFA92C7F6B5F}"/>
              </a:ext>
            </a:extLst>
          </p:cNvPr>
          <p:cNvSpPr>
            <a:spLocks noGrp="1"/>
          </p:cNvSpPr>
          <p:nvPr>
            <p:ph type="title"/>
          </p:nvPr>
        </p:nvSpPr>
        <p:spPr/>
        <p:txBody>
          <a:bodyPr/>
          <a:lstStyle/>
          <a:p>
            <a:r>
              <a:rPr lang="en-US" err="1">
                <a:cs typeface="Arial"/>
              </a:rPr>
              <a:t>Progettazione</a:t>
            </a:r>
            <a:endParaRPr lang="en-US" err="1"/>
          </a:p>
        </p:txBody>
      </p:sp>
    </p:spTree>
    <p:extLst>
      <p:ext uri="{BB962C8B-B14F-4D97-AF65-F5344CB8AC3E}">
        <p14:creationId xmlns:p14="http://schemas.microsoft.com/office/powerpoint/2010/main" val="52285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6A7651-7D22-43B2-8668-E12EFC086C3F}"/>
              </a:ext>
            </a:extLst>
          </p:cNvPr>
          <p:cNvSpPr>
            <a:spLocks noGrp="1"/>
          </p:cNvSpPr>
          <p:nvPr>
            <p:ph type="title"/>
          </p:nvPr>
        </p:nvSpPr>
        <p:spPr>
          <a:xfrm>
            <a:off x="1180381" y="72532"/>
            <a:ext cx="9601200" cy="1142385"/>
          </a:xfrm>
        </p:spPr>
        <p:txBody>
          <a:bodyPr>
            <a:normAutofit/>
          </a:bodyPr>
          <a:lstStyle/>
          <a:p>
            <a:pPr algn="ctr"/>
            <a:r>
              <a:rPr lang="it-IT" sz="4000">
                <a:cs typeface="Arial"/>
              </a:rPr>
              <a:t>Progettazione Architetturale</a:t>
            </a:r>
            <a:endParaRPr lang="it-IT" sz="4000">
              <a:ea typeface="+mj-lt"/>
              <a:cs typeface="+mj-lt"/>
            </a:endParaRPr>
          </a:p>
        </p:txBody>
      </p:sp>
      <p:sp>
        <p:nvSpPr>
          <p:cNvPr id="11" name="Segnaposto contenuto 2">
            <a:extLst>
              <a:ext uri="{FF2B5EF4-FFF2-40B4-BE49-F238E27FC236}">
                <a16:creationId xmlns:a16="http://schemas.microsoft.com/office/drawing/2014/main" id="{DE1F8130-FB67-4B1D-BD9E-6B30140FAAB8}"/>
              </a:ext>
            </a:extLst>
          </p:cNvPr>
          <p:cNvSpPr>
            <a:spLocks noGrp="1"/>
          </p:cNvSpPr>
          <p:nvPr>
            <p:ph idx="1"/>
          </p:nvPr>
        </p:nvSpPr>
        <p:spPr>
          <a:xfrm>
            <a:off x="496255" y="1525824"/>
            <a:ext cx="4287558" cy="4247321"/>
          </a:xfrm>
        </p:spPr>
        <p:txBody>
          <a:bodyPr vert="horz" lIns="91440" tIns="45720" rIns="91440" bIns="45720" rtlCol="0" anchor="t">
            <a:normAutofit/>
          </a:bodyPr>
          <a:lstStyle/>
          <a:p>
            <a:pPr marL="0" indent="0">
              <a:buNone/>
            </a:pPr>
            <a:endParaRPr lang="it-IT" sz="3200">
              <a:cs typeface="Arial"/>
            </a:endParaRPr>
          </a:p>
          <a:p>
            <a:r>
              <a:rPr lang="it-IT" sz="2800">
                <a:cs typeface="Arial"/>
              </a:rPr>
              <a:t>Requisiti non funzionali</a:t>
            </a:r>
          </a:p>
          <a:p>
            <a:r>
              <a:rPr lang="it-IT" sz="2800">
                <a:cs typeface="Arial"/>
              </a:rPr>
              <a:t>Conflitti</a:t>
            </a:r>
          </a:p>
          <a:p>
            <a:r>
              <a:rPr lang="it-IT" sz="2800">
                <a:cs typeface="Arial"/>
              </a:rPr>
              <a:t>Architettura</a:t>
            </a:r>
          </a:p>
          <a:p>
            <a:r>
              <a:rPr lang="it-IT" sz="2800">
                <a:cs typeface="Arial"/>
              </a:rPr>
              <a:t>Approccio</a:t>
            </a:r>
          </a:p>
        </p:txBody>
      </p:sp>
      <p:pic>
        <p:nvPicPr>
          <p:cNvPr id="12" name="Picture 12" descr="A screenshot of a social media post&#10;&#10;Description generated with very high confidence">
            <a:extLst>
              <a:ext uri="{FF2B5EF4-FFF2-40B4-BE49-F238E27FC236}">
                <a16:creationId xmlns:a16="http://schemas.microsoft.com/office/drawing/2014/main" id="{366A7E0C-4E01-4172-8042-6D64A9477380}"/>
              </a:ext>
            </a:extLst>
          </p:cNvPr>
          <p:cNvPicPr>
            <a:picLocks noChangeAspect="1"/>
          </p:cNvPicPr>
          <p:nvPr/>
        </p:nvPicPr>
        <p:blipFill>
          <a:blip r:embed="rId3"/>
          <a:stretch>
            <a:fillRect/>
          </a:stretch>
        </p:blipFill>
        <p:spPr>
          <a:xfrm>
            <a:off x="5313874" y="1229555"/>
            <a:ext cx="5863084" cy="5434057"/>
          </a:xfrm>
          <a:prstGeom prst="rect">
            <a:avLst/>
          </a:prstGeom>
        </p:spPr>
      </p:pic>
    </p:spTree>
    <p:extLst>
      <p:ext uri="{BB962C8B-B14F-4D97-AF65-F5344CB8AC3E}">
        <p14:creationId xmlns:p14="http://schemas.microsoft.com/office/powerpoint/2010/main" val="410160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324155" y="-373165"/>
            <a:ext cx="9601200" cy="1142385"/>
          </a:xfrm>
        </p:spPr>
        <p:txBody>
          <a:bodyPr rtlCol="0"/>
          <a:lstStyle/>
          <a:p>
            <a:pPr algn="ctr"/>
            <a:r>
              <a:rPr lang="it-IT">
                <a:cs typeface="Arial"/>
              </a:rPr>
              <a:t>Progettazione di Dettaglio: Struttura</a:t>
            </a:r>
          </a:p>
        </p:txBody>
      </p:sp>
      <p:pic>
        <p:nvPicPr>
          <p:cNvPr id="2" name="Picture 3" descr="A screenshot of a social media post&#10;&#10;Description generated with very high confidence">
            <a:extLst>
              <a:ext uri="{FF2B5EF4-FFF2-40B4-BE49-F238E27FC236}">
                <a16:creationId xmlns:a16="http://schemas.microsoft.com/office/drawing/2014/main" id="{A4DC3717-BFFA-4804-84EA-7AF03B466CFE}"/>
              </a:ext>
            </a:extLst>
          </p:cNvPr>
          <p:cNvPicPr>
            <a:picLocks noChangeAspect="1"/>
          </p:cNvPicPr>
          <p:nvPr/>
        </p:nvPicPr>
        <p:blipFill>
          <a:blip r:embed="rId3"/>
          <a:stretch>
            <a:fillRect/>
          </a:stretch>
        </p:blipFill>
        <p:spPr>
          <a:xfrm>
            <a:off x="554966" y="777004"/>
            <a:ext cx="11053311" cy="5950974"/>
          </a:xfrm>
          <a:prstGeom prst="rect">
            <a:avLst/>
          </a:prstGeom>
        </p:spPr>
      </p:pic>
    </p:spTree>
    <p:extLst>
      <p:ext uri="{BB962C8B-B14F-4D97-AF65-F5344CB8AC3E}">
        <p14:creationId xmlns:p14="http://schemas.microsoft.com/office/powerpoint/2010/main" val="279440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1" descr="A screenshot of a cell phone&#10;&#10;Description generated with very high confidence">
            <a:extLst>
              <a:ext uri="{FF2B5EF4-FFF2-40B4-BE49-F238E27FC236}">
                <a16:creationId xmlns:a16="http://schemas.microsoft.com/office/drawing/2014/main" id="{3EEF4E3A-8329-4F28-9341-51A060EB0B0C}"/>
              </a:ext>
            </a:extLst>
          </p:cNvPr>
          <p:cNvPicPr>
            <a:picLocks noChangeAspect="1"/>
          </p:cNvPicPr>
          <p:nvPr/>
        </p:nvPicPr>
        <p:blipFill>
          <a:blip r:embed="rId3"/>
          <a:stretch>
            <a:fillRect/>
          </a:stretch>
        </p:blipFill>
        <p:spPr>
          <a:xfrm>
            <a:off x="439947" y="858319"/>
            <a:ext cx="11427122" cy="5860230"/>
          </a:xfrm>
          <a:prstGeom prst="rect">
            <a:avLst/>
          </a:prstGeom>
        </p:spPr>
      </p:pic>
      <p:sp>
        <p:nvSpPr>
          <p:cNvPr id="14" name="Titolo 2">
            <a:extLst>
              <a:ext uri="{FF2B5EF4-FFF2-40B4-BE49-F238E27FC236}">
                <a16:creationId xmlns:a16="http://schemas.microsoft.com/office/drawing/2014/main" id="{EE7FBE73-A60C-4402-AD01-5487391BA6F7}"/>
              </a:ext>
            </a:extLst>
          </p:cNvPr>
          <p:cNvSpPr>
            <a:spLocks noGrp="1"/>
          </p:cNvSpPr>
          <p:nvPr>
            <p:ph type="title"/>
          </p:nvPr>
        </p:nvSpPr>
        <p:spPr>
          <a:xfrm>
            <a:off x="1324155" y="-373165"/>
            <a:ext cx="9601200" cy="1142385"/>
          </a:xfrm>
        </p:spPr>
        <p:txBody>
          <a:bodyPr rtlCol="0"/>
          <a:lstStyle/>
          <a:p>
            <a:pPr algn="ctr"/>
            <a:r>
              <a:rPr lang="it-IT">
                <a:cs typeface="Arial"/>
              </a:rPr>
              <a:t>Progettazione di Dettaglio: Struttura</a:t>
            </a:r>
          </a:p>
        </p:txBody>
      </p:sp>
    </p:spTree>
    <p:extLst>
      <p:ext uri="{BB962C8B-B14F-4D97-AF65-F5344CB8AC3E}">
        <p14:creationId xmlns:p14="http://schemas.microsoft.com/office/powerpoint/2010/main" val="3353376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2">
            <a:extLst>
              <a:ext uri="{FF2B5EF4-FFF2-40B4-BE49-F238E27FC236}">
                <a16:creationId xmlns:a16="http://schemas.microsoft.com/office/drawing/2014/main" id="{6EFE9D9A-3AFD-485D-9945-306694975029}"/>
              </a:ext>
            </a:extLst>
          </p:cNvPr>
          <p:cNvSpPr>
            <a:spLocks noGrp="1"/>
          </p:cNvSpPr>
          <p:nvPr>
            <p:ph type="title"/>
          </p:nvPr>
        </p:nvSpPr>
        <p:spPr>
          <a:xfrm>
            <a:off x="1324155" y="-373165"/>
            <a:ext cx="9601200" cy="1142385"/>
          </a:xfrm>
        </p:spPr>
        <p:txBody>
          <a:bodyPr rtlCol="0"/>
          <a:lstStyle/>
          <a:p>
            <a:pPr algn="ctr"/>
            <a:r>
              <a:rPr lang="it-IT">
                <a:cs typeface="Arial"/>
              </a:rPr>
              <a:t>Progettazione di Dettaglio: Struttura</a:t>
            </a:r>
          </a:p>
        </p:txBody>
      </p:sp>
      <p:pic>
        <p:nvPicPr>
          <p:cNvPr id="6" name="Picture 6" descr="A screenshot of a cell phone&#10;&#10;Description generated with very high confidence">
            <a:extLst>
              <a:ext uri="{FF2B5EF4-FFF2-40B4-BE49-F238E27FC236}">
                <a16:creationId xmlns:a16="http://schemas.microsoft.com/office/drawing/2014/main" id="{401BAE17-864A-428C-8716-578736EC7704}"/>
              </a:ext>
            </a:extLst>
          </p:cNvPr>
          <p:cNvPicPr>
            <a:picLocks noChangeAspect="1"/>
          </p:cNvPicPr>
          <p:nvPr/>
        </p:nvPicPr>
        <p:blipFill>
          <a:blip r:embed="rId3"/>
          <a:stretch>
            <a:fillRect/>
          </a:stretch>
        </p:blipFill>
        <p:spPr>
          <a:xfrm>
            <a:off x="569342" y="862141"/>
            <a:ext cx="11010180" cy="5708812"/>
          </a:xfrm>
          <a:prstGeom prst="rect">
            <a:avLst/>
          </a:prstGeom>
        </p:spPr>
      </p:pic>
    </p:spTree>
    <p:extLst>
      <p:ext uri="{BB962C8B-B14F-4D97-AF65-F5344CB8AC3E}">
        <p14:creationId xmlns:p14="http://schemas.microsoft.com/office/powerpoint/2010/main" val="392420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5400" y="112644"/>
            <a:ext cx="9601200" cy="579438"/>
          </a:xfrm>
        </p:spPr>
        <p:txBody>
          <a:bodyPr rtlCol="0"/>
          <a:lstStyle/>
          <a:p>
            <a:pPr rtl="0"/>
            <a:r>
              <a:rPr lang="it-IT" dirty="0"/>
              <a:t>Scopo e funzionalità del programma</a:t>
            </a:r>
          </a:p>
        </p:txBody>
      </p:sp>
      <p:sp>
        <p:nvSpPr>
          <p:cNvPr id="3" name="Segnaposto contenuto 2"/>
          <p:cNvSpPr>
            <a:spLocks noGrp="1"/>
          </p:cNvSpPr>
          <p:nvPr>
            <p:ph idx="1"/>
          </p:nvPr>
        </p:nvSpPr>
        <p:spPr>
          <a:xfrm>
            <a:off x="266216" y="1252654"/>
            <a:ext cx="3827483" cy="4247321"/>
          </a:xfrm>
        </p:spPr>
        <p:txBody>
          <a:bodyPr rtlCol="0"/>
          <a:lstStyle/>
          <a:p>
            <a:pPr rtl="0"/>
            <a:r>
              <a:rPr lang="it-IT" sz="3200" dirty="0"/>
              <a:t>Software gestionale di un supermercato</a:t>
            </a:r>
            <a:endParaRPr lang="it-IT" sz="3200" u="sng" dirty="0"/>
          </a:p>
          <a:p>
            <a:pPr rtl="0"/>
            <a:r>
              <a:rPr lang="it-IT" sz="3200" dirty="0"/>
              <a:t>Requisiti committente</a:t>
            </a:r>
          </a:p>
          <a:p>
            <a:pPr rtl="0"/>
            <a:r>
              <a:rPr lang="it-IT" sz="3200" dirty="0"/>
              <a:t>Attori e Scenari</a:t>
            </a:r>
          </a:p>
          <a:p>
            <a:pPr rtl="0"/>
            <a:r>
              <a:rPr lang="it-IT" sz="3200" dirty="0"/>
              <a:t>Sistemi Esterni</a:t>
            </a:r>
          </a:p>
          <a:p>
            <a:pPr rtl="0"/>
            <a:endParaRPr lang="it-IT" dirty="0"/>
          </a:p>
          <a:p>
            <a:pPr rtl="0"/>
            <a:endParaRPr lang="it-IT" u="sng" dirty="0"/>
          </a:p>
        </p:txBody>
      </p:sp>
      <p:pic>
        <p:nvPicPr>
          <p:cNvPr id="10" name="Elemento grafico 9">
            <a:extLst>
              <a:ext uri="{FF2B5EF4-FFF2-40B4-BE49-F238E27FC236}">
                <a16:creationId xmlns:a16="http://schemas.microsoft.com/office/drawing/2014/main" id="{9123A8AD-0FBF-417B-B0E6-A9DA18BBC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5477" y="-447928"/>
            <a:ext cx="9313741" cy="12763888"/>
          </a:xfrm>
          <a:prstGeom prst="rect">
            <a:avLst/>
          </a:prstGeom>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ADA4AE17-BF0C-4201-B890-801AAC86F79A}"/>
              </a:ext>
            </a:extLst>
          </p:cNvPr>
          <p:cNvPicPr>
            <a:picLocks noChangeAspect="1"/>
          </p:cNvPicPr>
          <p:nvPr/>
        </p:nvPicPr>
        <p:blipFill>
          <a:blip r:embed="rId3"/>
          <a:stretch>
            <a:fillRect/>
          </a:stretch>
        </p:blipFill>
        <p:spPr>
          <a:xfrm>
            <a:off x="497457" y="832344"/>
            <a:ext cx="5733688" cy="5495234"/>
          </a:xfrm>
          <a:prstGeom prst="rect">
            <a:avLst/>
          </a:prstGeom>
        </p:spPr>
      </p:pic>
      <p:pic>
        <p:nvPicPr>
          <p:cNvPr id="6" name="Picture 6">
            <a:extLst>
              <a:ext uri="{FF2B5EF4-FFF2-40B4-BE49-F238E27FC236}">
                <a16:creationId xmlns:a16="http://schemas.microsoft.com/office/drawing/2014/main" id="{DFDAA8B7-2395-409C-965E-7F0AC487C4F8}"/>
              </a:ext>
            </a:extLst>
          </p:cNvPr>
          <p:cNvPicPr>
            <a:picLocks noChangeAspect="1"/>
          </p:cNvPicPr>
          <p:nvPr/>
        </p:nvPicPr>
        <p:blipFill>
          <a:blip r:embed="rId4"/>
          <a:stretch>
            <a:fillRect/>
          </a:stretch>
        </p:blipFill>
        <p:spPr>
          <a:xfrm>
            <a:off x="8294296" y="3885390"/>
            <a:ext cx="3352802" cy="2437143"/>
          </a:xfrm>
          <a:prstGeom prst="rect">
            <a:avLst/>
          </a:prstGeom>
        </p:spPr>
      </p:pic>
      <p:sp>
        <p:nvSpPr>
          <p:cNvPr id="9" name="Titolo 2">
            <a:extLst>
              <a:ext uri="{FF2B5EF4-FFF2-40B4-BE49-F238E27FC236}">
                <a16:creationId xmlns:a16="http://schemas.microsoft.com/office/drawing/2014/main" id="{BA2F0407-3B7D-4A83-9127-2E3B34DFCE21}"/>
              </a:ext>
            </a:extLst>
          </p:cNvPr>
          <p:cNvSpPr txBox="1">
            <a:spLocks/>
          </p:cNvSpPr>
          <p:nvPr/>
        </p:nvSpPr>
        <p:spPr>
          <a:xfrm>
            <a:off x="1424796" y="130042"/>
            <a:ext cx="9601200" cy="1142385"/>
          </a:xfrm>
          <a:prstGeom prst="rect">
            <a:avLst/>
          </a:prstGeom>
        </p:spPr>
        <p:txBody>
          <a:bodyPr rtlCol="0"/>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r>
              <a:rPr lang="it-IT">
                <a:cs typeface="Arial"/>
              </a:rPr>
              <a:t>Progettazione di Dettaglio: Struttura</a:t>
            </a:r>
          </a:p>
        </p:txBody>
      </p:sp>
    </p:spTree>
    <p:extLst>
      <p:ext uri="{BB962C8B-B14F-4D97-AF65-F5344CB8AC3E}">
        <p14:creationId xmlns:p14="http://schemas.microsoft.com/office/powerpoint/2010/main" val="219725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9DB90159-D113-4E2D-8BCD-86CB6D817541}"/>
              </a:ext>
            </a:extLst>
          </p:cNvPr>
          <p:cNvPicPr>
            <a:picLocks noChangeAspect="1"/>
          </p:cNvPicPr>
          <p:nvPr/>
        </p:nvPicPr>
        <p:blipFill>
          <a:blip r:embed="rId3"/>
          <a:stretch>
            <a:fillRect/>
          </a:stretch>
        </p:blipFill>
        <p:spPr>
          <a:xfrm>
            <a:off x="2035832" y="548108"/>
            <a:ext cx="7861540" cy="4467820"/>
          </a:xfrm>
          <a:prstGeom prst="rect">
            <a:avLst/>
          </a:prstGeom>
        </p:spPr>
      </p:pic>
      <p:pic>
        <p:nvPicPr>
          <p:cNvPr id="4" name="Picture 4" descr="A screenshot of a cell phone&#10;&#10;Description generated with high confidence">
            <a:extLst>
              <a:ext uri="{FF2B5EF4-FFF2-40B4-BE49-F238E27FC236}">
                <a16:creationId xmlns:a16="http://schemas.microsoft.com/office/drawing/2014/main" id="{02BB7198-79A9-455F-ACF1-57B903367E9D}"/>
              </a:ext>
            </a:extLst>
          </p:cNvPr>
          <p:cNvPicPr>
            <a:picLocks noChangeAspect="1"/>
          </p:cNvPicPr>
          <p:nvPr/>
        </p:nvPicPr>
        <p:blipFill>
          <a:blip r:embed="rId4"/>
          <a:stretch>
            <a:fillRect/>
          </a:stretch>
        </p:blipFill>
        <p:spPr>
          <a:xfrm>
            <a:off x="3171644" y="4303364"/>
            <a:ext cx="5575539" cy="2348824"/>
          </a:xfrm>
          <a:prstGeom prst="rect">
            <a:avLst/>
          </a:prstGeom>
        </p:spPr>
      </p:pic>
      <p:sp>
        <p:nvSpPr>
          <p:cNvPr id="7" name="Titolo 2">
            <a:extLst>
              <a:ext uri="{FF2B5EF4-FFF2-40B4-BE49-F238E27FC236}">
                <a16:creationId xmlns:a16="http://schemas.microsoft.com/office/drawing/2014/main" id="{0756B324-FFDC-454B-9119-3F2B0FFF4163}"/>
              </a:ext>
            </a:extLst>
          </p:cNvPr>
          <p:cNvSpPr txBox="1">
            <a:spLocks/>
          </p:cNvSpPr>
          <p:nvPr/>
        </p:nvSpPr>
        <p:spPr>
          <a:xfrm>
            <a:off x="1424796" y="130042"/>
            <a:ext cx="9601200" cy="1142385"/>
          </a:xfrm>
          <a:prstGeom prst="rect">
            <a:avLst/>
          </a:prstGeom>
        </p:spPr>
        <p:txBody>
          <a:bodyPr rtlCol="0"/>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r>
              <a:rPr lang="it-IT">
                <a:cs typeface="Arial"/>
              </a:rPr>
              <a:t>Progettazione di Dettaglio: Struttura</a:t>
            </a:r>
          </a:p>
        </p:txBody>
      </p:sp>
    </p:spTree>
    <p:extLst>
      <p:ext uri="{BB962C8B-B14F-4D97-AF65-F5344CB8AC3E}">
        <p14:creationId xmlns:p14="http://schemas.microsoft.com/office/powerpoint/2010/main" val="27245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9695263-D3FA-4D20-9729-A915A0A34A2E}"/>
              </a:ext>
            </a:extLst>
          </p:cNvPr>
          <p:cNvSpPr txBox="1">
            <a:spLocks/>
          </p:cNvSpPr>
          <p:nvPr/>
        </p:nvSpPr>
        <p:spPr>
          <a:xfrm>
            <a:off x="1424796" y="130042"/>
            <a:ext cx="9601200" cy="1142385"/>
          </a:xfrm>
          <a:prstGeom prst="rect">
            <a:avLst/>
          </a:prstGeom>
        </p:spPr>
        <p:txBody>
          <a:bodyPr rtlCol="0" anchor="t"/>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r>
              <a:rPr lang="it-IT">
                <a:cs typeface="Arial"/>
              </a:rPr>
              <a:t>Progettazione di Dettaglio: Persistenza</a:t>
            </a:r>
          </a:p>
        </p:txBody>
      </p:sp>
      <p:pic>
        <p:nvPicPr>
          <p:cNvPr id="4" name="Picture 4" descr="A screenshot of a cell phone&#10;&#10;Description generated with high confidence">
            <a:extLst>
              <a:ext uri="{FF2B5EF4-FFF2-40B4-BE49-F238E27FC236}">
                <a16:creationId xmlns:a16="http://schemas.microsoft.com/office/drawing/2014/main" id="{225B514F-9D64-4635-9F64-F4436AC60A82}"/>
              </a:ext>
            </a:extLst>
          </p:cNvPr>
          <p:cNvPicPr>
            <a:picLocks noChangeAspect="1"/>
          </p:cNvPicPr>
          <p:nvPr/>
        </p:nvPicPr>
        <p:blipFill>
          <a:blip r:embed="rId3"/>
          <a:stretch>
            <a:fillRect/>
          </a:stretch>
        </p:blipFill>
        <p:spPr>
          <a:xfrm>
            <a:off x="2165231" y="700991"/>
            <a:ext cx="8163463" cy="6045490"/>
          </a:xfrm>
          <a:prstGeom prst="rect">
            <a:avLst/>
          </a:prstGeom>
        </p:spPr>
      </p:pic>
    </p:spTree>
    <p:extLst>
      <p:ext uri="{BB962C8B-B14F-4D97-AF65-F5344CB8AC3E}">
        <p14:creationId xmlns:p14="http://schemas.microsoft.com/office/powerpoint/2010/main" val="3864309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739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657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87E1388-69D5-4396-8F67-DE91FC238357}"/>
              </a:ext>
            </a:extLst>
          </p:cNvPr>
          <p:cNvSpPr txBox="1">
            <a:spLocks/>
          </p:cNvSpPr>
          <p:nvPr/>
        </p:nvSpPr>
        <p:spPr>
          <a:xfrm>
            <a:off x="1424796" y="130042"/>
            <a:ext cx="9601200" cy="1142385"/>
          </a:xfrm>
          <a:prstGeom prst="rect">
            <a:avLst/>
          </a:prstGeom>
        </p:spPr>
        <p:txBody>
          <a:bodyPr rtlCol="0" anchor="t"/>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r>
              <a:rPr lang="it-IT">
                <a:cs typeface="Arial"/>
              </a:rPr>
              <a:t>Deployment</a:t>
            </a:r>
          </a:p>
        </p:txBody>
      </p:sp>
      <p:pic>
        <p:nvPicPr>
          <p:cNvPr id="4" name="Picture 4" descr="A screenshot of a computer screen&#10;&#10;Description generated with very high confidence">
            <a:extLst>
              <a:ext uri="{FF2B5EF4-FFF2-40B4-BE49-F238E27FC236}">
                <a16:creationId xmlns:a16="http://schemas.microsoft.com/office/drawing/2014/main" id="{710646BB-FDB9-4F42-988F-E8694BBA0B7E}"/>
              </a:ext>
            </a:extLst>
          </p:cNvPr>
          <p:cNvPicPr>
            <a:picLocks noChangeAspect="1"/>
          </p:cNvPicPr>
          <p:nvPr/>
        </p:nvPicPr>
        <p:blipFill>
          <a:blip r:embed="rId3"/>
          <a:stretch>
            <a:fillRect/>
          </a:stretch>
        </p:blipFill>
        <p:spPr>
          <a:xfrm>
            <a:off x="554968" y="624736"/>
            <a:ext cx="11355236" cy="5766675"/>
          </a:xfrm>
          <a:prstGeom prst="rect">
            <a:avLst/>
          </a:prstGeom>
        </p:spPr>
      </p:pic>
    </p:spTree>
    <p:extLst>
      <p:ext uri="{BB962C8B-B14F-4D97-AF65-F5344CB8AC3E}">
        <p14:creationId xmlns:p14="http://schemas.microsoft.com/office/powerpoint/2010/main" val="199406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5400" y="222738"/>
            <a:ext cx="9601200" cy="579438"/>
          </a:xfrm>
        </p:spPr>
        <p:txBody>
          <a:bodyPr rtlCol="0"/>
          <a:lstStyle/>
          <a:p>
            <a:pPr rtl="0"/>
            <a:r>
              <a:rPr lang="it-IT" dirty="0"/>
              <a:t>Analisi del Rischio</a:t>
            </a:r>
          </a:p>
        </p:txBody>
      </p:sp>
      <p:sp>
        <p:nvSpPr>
          <p:cNvPr id="3" name="Segnaposto contenuto 2">
            <a:extLst>
              <a:ext uri="{FF2B5EF4-FFF2-40B4-BE49-F238E27FC236}">
                <a16:creationId xmlns:a16="http://schemas.microsoft.com/office/drawing/2014/main" id="{29B9048F-62B4-40B2-B65C-0FB17B5048B8}"/>
              </a:ext>
            </a:extLst>
          </p:cNvPr>
          <p:cNvSpPr>
            <a:spLocks noGrp="1"/>
          </p:cNvSpPr>
          <p:nvPr>
            <p:ph idx="1"/>
          </p:nvPr>
        </p:nvSpPr>
        <p:spPr>
          <a:xfrm>
            <a:off x="484164" y="1770503"/>
            <a:ext cx="4627098" cy="3809999"/>
          </a:xfrm>
        </p:spPr>
        <p:txBody>
          <a:bodyPr>
            <a:normAutofit/>
          </a:bodyPr>
          <a:lstStyle/>
          <a:p>
            <a:r>
              <a:rPr lang="it-IT" sz="3200" dirty="0"/>
              <a:t>Beni</a:t>
            </a:r>
          </a:p>
          <a:p>
            <a:r>
              <a:rPr lang="it-IT" sz="3200" dirty="0"/>
              <a:t>Minacce e controlli</a:t>
            </a:r>
          </a:p>
          <a:p>
            <a:r>
              <a:rPr lang="it-IT" sz="3200" dirty="0"/>
              <a:t>Security misuse case</a:t>
            </a:r>
          </a:p>
          <a:p>
            <a:r>
              <a:rPr lang="it-IT" sz="3200" dirty="0"/>
              <a:t>Requisiti di protezione</a:t>
            </a:r>
          </a:p>
          <a:p>
            <a:endParaRPr lang="it-IT" sz="3200" dirty="0"/>
          </a:p>
        </p:txBody>
      </p:sp>
      <p:pic>
        <p:nvPicPr>
          <p:cNvPr id="5" name="Elemento grafico 4">
            <a:extLst>
              <a:ext uri="{FF2B5EF4-FFF2-40B4-BE49-F238E27FC236}">
                <a16:creationId xmlns:a16="http://schemas.microsoft.com/office/drawing/2014/main" id="{91F3E1EA-741F-4A68-9334-47714AB9E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1262" y="0"/>
            <a:ext cx="6513463" cy="8926286"/>
          </a:xfrm>
          <a:prstGeom prst="rect">
            <a:avLst/>
          </a:prstGeom>
        </p:spPr>
      </p:pic>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8F5E12-8F18-40F8-828E-0D753A20540E}"/>
              </a:ext>
            </a:extLst>
          </p:cNvPr>
          <p:cNvSpPr>
            <a:spLocks noGrp="1"/>
          </p:cNvSpPr>
          <p:nvPr>
            <p:ph type="title"/>
          </p:nvPr>
        </p:nvSpPr>
        <p:spPr>
          <a:xfrm>
            <a:off x="1295400" y="138310"/>
            <a:ext cx="9601200" cy="1142385"/>
          </a:xfrm>
        </p:spPr>
        <p:txBody>
          <a:bodyPr>
            <a:normAutofit fontScale="90000"/>
          </a:bodyPr>
          <a:lstStyle/>
          <a:p>
            <a:pPr algn="ctr"/>
            <a:r>
              <a:rPr lang="it-IT" dirty="0"/>
              <a:t>Architettura logica: Struttura</a:t>
            </a:r>
            <a:br>
              <a:rPr lang="it-IT" dirty="0"/>
            </a:br>
            <a:r>
              <a:rPr lang="it-IT" sz="2000" dirty="0"/>
              <a:t>Modello del dominio </a:t>
            </a:r>
            <a:r>
              <a:rPr lang="it-IT" sz="2000" dirty="0" err="1"/>
              <a:t>emissioneScontrino</a:t>
            </a:r>
            <a:br>
              <a:rPr lang="it-IT" dirty="0"/>
            </a:br>
            <a:endParaRPr lang="it-IT" dirty="0"/>
          </a:p>
        </p:txBody>
      </p:sp>
      <p:pic>
        <p:nvPicPr>
          <p:cNvPr id="6" name="Segnaposto contenuto 5">
            <a:extLst>
              <a:ext uri="{FF2B5EF4-FFF2-40B4-BE49-F238E27FC236}">
                <a16:creationId xmlns:a16="http://schemas.microsoft.com/office/drawing/2014/main" id="{3C032CF3-807F-4F41-A1A8-61B11CBF1E6E}"/>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1764758" y="815700"/>
            <a:ext cx="9601200" cy="6788380"/>
          </a:xfrm>
        </p:spPr>
      </p:pic>
    </p:spTree>
    <p:extLst>
      <p:ext uri="{BB962C8B-B14F-4D97-AF65-F5344CB8AC3E}">
        <p14:creationId xmlns:p14="http://schemas.microsoft.com/office/powerpoint/2010/main" val="77175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B60E2B46-7947-486C-87C0-6B641CFC2A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4093" y="-478301"/>
            <a:ext cx="12309230" cy="8703052"/>
          </a:xfrm>
          <a:prstGeom prst="rect">
            <a:avLst/>
          </a:prstGeom>
        </p:spPr>
      </p:pic>
      <p:sp>
        <p:nvSpPr>
          <p:cNvPr id="7" name="Titolo 1">
            <a:extLst>
              <a:ext uri="{FF2B5EF4-FFF2-40B4-BE49-F238E27FC236}">
                <a16:creationId xmlns:a16="http://schemas.microsoft.com/office/drawing/2014/main" id="{5B202D65-AE08-4BB7-96A4-F155FA4C6B16}"/>
              </a:ext>
            </a:extLst>
          </p:cNvPr>
          <p:cNvSpPr txBox="1">
            <a:spLocks/>
          </p:cNvSpPr>
          <p:nvPr/>
        </p:nvSpPr>
        <p:spPr>
          <a:xfrm>
            <a:off x="1295400" y="138310"/>
            <a:ext cx="9601200" cy="1142385"/>
          </a:xfrm>
          <a:prstGeom prst="rect">
            <a:avLst/>
          </a:prstGeom>
        </p:spPr>
        <p:txBody>
          <a:bodyPr>
            <a:normAutofit fontScale="97500" lnSpcReduction="10000"/>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r>
              <a:rPr lang="it-IT" dirty="0"/>
              <a:t>Architettura logica: Struttura</a:t>
            </a:r>
            <a:br>
              <a:rPr lang="it-IT" dirty="0"/>
            </a:br>
            <a:r>
              <a:rPr lang="it-IT" sz="2000" dirty="0"/>
              <a:t>Modello del dominio </a:t>
            </a:r>
            <a:r>
              <a:rPr lang="it-IT" sz="2000" dirty="0" err="1"/>
              <a:t>operazioniClienti</a:t>
            </a:r>
            <a:br>
              <a:rPr lang="it-IT" dirty="0"/>
            </a:br>
            <a:endParaRPr lang="it-IT" dirty="0"/>
          </a:p>
        </p:txBody>
      </p:sp>
    </p:spTree>
    <p:extLst>
      <p:ext uri="{BB962C8B-B14F-4D97-AF65-F5344CB8AC3E}">
        <p14:creationId xmlns:p14="http://schemas.microsoft.com/office/powerpoint/2010/main" val="79960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5400" y="-275771"/>
            <a:ext cx="9601200" cy="1142385"/>
          </a:xfrm>
        </p:spPr>
        <p:txBody>
          <a:bodyPr rtlCol="0"/>
          <a:lstStyle/>
          <a:p>
            <a:pPr algn="ctr" rtl="0"/>
            <a:r>
              <a:rPr lang="it-IT" dirty="0"/>
              <a:t>Architettura logica: Struttura</a:t>
            </a:r>
            <a:br>
              <a:rPr lang="it-IT" dirty="0"/>
            </a:br>
            <a:r>
              <a:rPr lang="it-IT" sz="2000" dirty="0"/>
              <a:t>Diagramma dei package</a:t>
            </a:r>
            <a:endParaRPr lang="it-IT" dirty="0"/>
          </a:p>
        </p:txBody>
      </p:sp>
      <p:pic>
        <p:nvPicPr>
          <p:cNvPr id="8" name="Segnaposto contenuto 7">
            <a:extLst>
              <a:ext uri="{FF2B5EF4-FFF2-40B4-BE49-F238E27FC236}">
                <a16:creationId xmlns:a16="http://schemas.microsoft.com/office/drawing/2014/main" id="{F3A504C0-B3C5-4A60-900F-317EDF36FED7}"/>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1842868" y="866614"/>
            <a:ext cx="8282940" cy="5856325"/>
          </a:xfrm>
        </p:spPr>
      </p:pic>
    </p:spTree>
    <p:extLst>
      <p:ext uri="{BB962C8B-B14F-4D97-AF65-F5344CB8AC3E}">
        <p14:creationId xmlns:p14="http://schemas.microsoft.com/office/powerpoint/2010/main" val="322917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5400" y="-106959"/>
            <a:ext cx="9601200" cy="1142385"/>
          </a:xfrm>
        </p:spPr>
        <p:txBody>
          <a:bodyPr rtlCol="0"/>
          <a:lstStyle/>
          <a:p>
            <a:pPr algn="ctr" rtl="0"/>
            <a:r>
              <a:rPr lang="it-IT" dirty="0"/>
              <a:t>Architettura logica: Struttura</a:t>
            </a:r>
            <a:br>
              <a:rPr lang="it-IT" dirty="0"/>
            </a:br>
            <a:endParaRPr lang="it-IT" dirty="0"/>
          </a:p>
        </p:txBody>
      </p:sp>
      <p:pic>
        <p:nvPicPr>
          <p:cNvPr id="4" name="Elemento grafico 3">
            <a:extLst>
              <a:ext uri="{FF2B5EF4-FFF2-40B4-BE49-F238E27FC236}">
                <a16:creationId xmlns:a16="http://schemas.microsoft.com/office/drawing/2014/main" id="{9B5EC1E1-4EA1-4619-AC13-D36E18D25A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5400" y="295421"/>
            <a:ext cx="10027963" cy="7090118"/>
          </a:xfrm>
          <a:prstGeom prst="rect">
            <a:avLst/>
          </a:prstGeom>
        </p:spPr>
      </p:pic>
    </p:spTree>
    <p:extLst>
      <p:ext uri="{BB962C8B-B14F-4D97-AF65-F5344CB8AC3E}">
        <p14:creationId xmlns:p14="http://schemas.microsoft.com/office/powerpoint/2010/main" val="27085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295400" y="-106959"/>
            <a:ext cx="9601200" cy="1142385"/>
          </a:xfrm>
        </p:spPr>
        <p:txBody>
          <a:bodyPr rtlCol="0"/>
          <a:lstStyle/>
          <a:p>
            <a:pPr algn="ctr" rtl="0"/>
            <a:r>
              <a:rPr lang="it-IT" dirty="0"/>
              <a:t>Architettura logica: Struttura</a:t>
            </a:r>
            <a:br>
              <a:rPr lang="it-IT" dirty="0"/>
            </a:br>
            <a:endParaRPr lang="it-IT" dirty="0"/>
          </a:p>
        </p:txBody>
      </p:sp>
      <p:pic>
        <p:nvPicPr>
          <p:cNvPr id="5" name="Elemento grafico 4">
            <a:extLst>
              <a:ext uri="{FF2B5EF4-FFF2-40B4-BE49-F238E27FC236}">
                <a16:creationId xmlns:a16="http://schemas.microsoft.com/office/drawing/2014/main" id="{97302939-A252-4BEA-B585-826A6F6439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0412" y="393894"/>
            <a:ext cx="6487557" cy="8187397"/>
          </a:xfrm>
          <a:prstGeom prst="rect">
            <a:avLst/>
          </a:prstGeom>
        </p:spPr>
      </p:pic>
    </p:spTree>
    <p:extLst>
      <p:ext uri="{BB962C8B-B14F-4D97-AF65-F5344CB8AC3E}">
        <p14:creationId xmlns:p14="http://schemas.microsoft.com/office/powerpoint/2010/main" val="16613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a:xfrm>
            <a:off x="1295400" y="-106959"/>
            <a:ext cx="9601200" cy="1142385"/>
          </a:xfrm>
        </p:spPr>
        <p:txBody>
          <a:bodyPr rtlCol="0"/>
          <a:lstStyle/>
          <a:p>
            <a:pPr algn="ctr" rtl="0"/>
            <a:r>
              <a:rPr lang="it-IT" dirty="0"/>
              <a:t>Architettura logica: Struttura</a:t>
            </a:r>
            <a:br>
              <a:rPr lang="it-IT" dirty="0"/>
            </a:br>
            <a:endParaRPr lang="it-IT" dirty="0"/>
          </a:p>
        </p:txBody>
      </p:sp>
      <p:pic>
        <p:nvPicPr>
          <p:cNvPr id="5" name="Elemento grafico 4">
            <a:extLst>
              <a:ext uri="{FF2B5EF4-FFF2-40B4-BE49-F238E27FC236}">
                <a16:creationId xmlns:a16="http://schemas.microsoft.com/office/drawing/2014/main" id="{0547E4CA-1F1B-4354-AC81-0CE3EC3019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4632" y="309156"/>
            <a:ext cx="9262408" cy="6218253"/>
          </a:xfrm>
          <a:prstGeom prst="rect">
            <a:avLst/>
          </a:prstGeom>
        </p:spPr>
      </p:pic>
    </p:spTree>
    <p:extLst>
      <p:ext uri="{BB962C8B-B14F-4D97-AF65-F5344CB8AC3E}">
        <p14:creationId xmlns:p14="http://schemas.microsoft.com/office/powerpoint/2010/main" val="139077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riglia a diamante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8533_TF03031015.potx" id="{D1CE47EB-10BF-4E12-B73A-2056D8C372D1}" vid="{D9009262-9072-4F00-9526-6416F75E2260}"/>
    </a:ext>
  </a:extLst>
</a:theme>
</file>

<file path=ppt/theme/theme2.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professionale con griglia romboidale (widescreen)</Template>
  <TotalTime>363</TotalTime>
  <Words>733</Words>
  <Application>Microsoft Office PowerPoint</Application>
  <PresentationFormat>Widescreen</PresentationFormat>
  <Paragraphs>98</Paragraphs>
  <Slides>25</Slides>
  <Notes>21</Notes>
  <HiddenSlides>8</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25</vt:i4>
      </vt:variant>
    </vt:vector>
  </HeadingPairs>
  <TitlesOfParts>
    <vt:vector size="28" baseType="lpstr">
      <vt:lpstr>Arial</vt:lpstr>
      <vt:lpstr>Calibri</vt:lpstr>
      <vt:lpstr>Griglia a diamante 16x9</vt:lpstr>
      <vt:lpstr>Gestore Negozio</vt:lpstr>
      <vt:lpstr>Scopo e funzionalità del programma</vt:lpstr>
      <vt:lpstr>Analisi del Rischio</vt:lpstr>
      <vt:lpstr>Architettura logica: Struttura Modello del dominio emissioneScontrino </vt:lpstr>
      <vt:lpstr>Presentazione standard di PowerPoint</vt:lpstr>
      <vt:lpstr>Architettura logica: Struttura Diagramma dei package</vt:lpstr>
      <vt:lpstr>Architettura logica: Struttura </vt:lpstr>
      <vt:lpstr>Architettura logica: Struttura </vt:lpstr>
      <vt:lpstr>Architettura logica: Struttura </vt:lpstr>
      <vt:lpstr>Architettura logica: Interazione Diagramma di sequenza emissioneScontrino</vt:lpstr>
      <vt:lpstr>Presentazione standard di PowerPoint</vt:lpstr>
      <vt:lpstr>Architettura logica: Interazione Diagramma di sequenza gestioneInventario</vt:lpstr>
      <vt:lpstr>Architettura logica: Interazione Diagramma di sequenza bilancioMensile</vt:lpstr>
      <vt:lpstr>Architettura logica: Comportamento Diagramma delle attività emissioneScontrino</vt:lpstr>
      <vt:lpstr>Progettazione</vt:lpstr>
      <vt:lpstr>Progettazione Architetturale</vt:lpstr>
      <vt:lpstr>Progettazione di Dettaglio: Struttura</vt:lpstr>
      <vt:lpstr>Progettazione di Dettaglio: Struttura</vt:lpstr>
      <vt:lpstr>Progettazione di Dettaglio: Struttura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Gestore Supermercato</dc:title>
  <dc:creator>andrea mengascini</dc:creator>
  <cp:lastModifiedBy>andrea mengascini</cp:lastModifiedBy>
  <cp:revision>2</cp:revision>
  <dcterms:created xsi:type="dcterms:W3CDTF">2018-07-09T14:37:27Z</dcterms:created>
  <dcterms:modified xsi:type="dcterms:W3CDTF">2018-07-10T08:00:48Z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